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59"/>
  </p:handoutMasterIdLst>
  <p:sldIdLst>
    <p:sldId id="431" r:id="rId4"/>
    <p:sldId id="267" r:id="rId6"/>
    <p:sldId id="387" r:id="rId7"/>
    <p:sldId id="504" r:id="rId8"/>
    <p:sldId id="503" r:id="rId9"/>
    <p:sldId id="467" r:id="rId10"/>
    <p:sldId id="505" r:id="rId11"/>
    <p:sldId id="506" r:id="rId12"/>
    <p:sldId id="602" r:id="rId13"/>
    <p:sldId id="603" r:id="rId14"/>
    <p:sldId id="468" r:id="rId15"/>
    <p:sldId id="544" r:id="rId16"/>
    <p:sldId id="545" r:id="rId17"/>
    <p:sldId id="469" r:id="rId18"/>
    <p:sldId id="470" r:id="rId19"/>
    <p:sldId id="257" r:id="rId20"/>
    <p:sldId id="262" r:id="rId21"/>
    <p:sldId id="269" r:id="rId22"/>
    <p:sldId id="546" r:id="rId23"/>
    <p:sldId id="270" r:id="rId24"/>
    <p:sldId id="272" r:id="rId25"/>
    <p:sldId id="548" r:id="rId26"/>
    <p:sldId id="271" r:id="rId27"/>
    <p:sldId id="276" r:id="rId28"/>
    <p:sldId id="549" r:id="rId29"/>
    <p:sldId id="354" r:id="rId30"/>
    <p:sldId id="550" r:id="rId31"/>
    <p:sldId id="355" r:id="rId32"/>
    <p:sldId id="356" r:id="rId33"/>
    <p:sldId id="304" r:id="rId34"/>
    <p:sldId id="278" r:id="rId35"/>
    <p:sldId id="281" r:id="rId36"/>
    <p:sldId id="305" r:id="rId37"/>
    <p:sldId id="312" r:id="rId38"/>
    <p:sldId id="582" r:id="rId39"/>
    <p:sldId id="583" r:id="rId40"/>
    <p:sldId id="315" r:id="rId41"/>
    <p:sldId id="316" r:id="rId42"/>
    <p:sldId id="585" r:id="rId43"/>
    <p:sldId id="322" r:id="rId44"/>
    <p:sldId id="324" r:id="rId45"/>
    <p:sldId id="419" r:id="rId46"/>
    <p:sldId id="345" r:id="rId47"/>
    <p:sldId id="327" r:id="rId48"/>
    <p:sldId id="587" r:id="rId49"/>
    <p:sldId id="588" r:id="rId50"/>
    <p:sldId id="589" r:id="rId51"/>
    <p:sldId id="339" r:id="rId52"/>
    <p:sldId id="592" r:id="rId53"/>
    <p:sldId id="336" r:id="rId54"/>
    <p:sldId id="342" r:id="rId55"/>
    <p:sldId id="341" r:id="rId56"/>
    <p:sldId id="594" r:id="rId57"/>
    <p:sldId id="471" r:id="rId58"/>
  </p:sldIdLst>
  <p:sldSz cx="12192000" cy="6858000"/>
  <p:notesSz cx="7103745" cy="10234295"/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7EB"/>
    <a:srgbClr val="FF3300"/>
    <a:srgbClr val="F9D3C8"/>
    <a:srgbClr val="F98037"/>
    <a:srgbClr val="CC3300"/>
    <a:srgbClr val="FF8D41"/>
    <a:srgbClr val="B2B2B2"/>
    <a:srgbClr val="202020"/>
    <a:srgbClr val="32323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4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4" Type="http://schemas.openxmlformats.org/officeDocument/2006/relationships/tags" Target="tags/tag749.xml"/><Relationship Id="rId63" Type="http://schemas.openxmlformats.org/officeDocument/2006/relationships/commentAuthors" Target="commentAuthors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2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process" loCatId="process" qsTypeId="urn:microsoft.com/office/officeart/2005/8/quickstyle/simple4" qsCatId="simple" csTypeId="urn:microsoft.com/office/officeart/2005/8/colors/accent0_2" csCatId="accent1" phldr="0"/>
      <dgm:spPr/>
    </dgm:pt>
    <dgm:pt modelId="{B9356EF3-F2BD-44EF-8989-A8C6F68A9C26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酒店不确认订单</a:t>
          </a:r>
          <a:r>
            <a:rPr lang="zh-CN" altLang="en-US" sz="2800"/>
            <a:t/>
          </a:r>
          <a:endParaRPr lang="zh-CN" altLang="en-US" sz="2800"/>
        </a:p>
      </dgm:t>
    </dgm:pt>
    <dgm:pt modelId="{42B40A37-3B74-4139-88E7-27DB8ADAFB3B}" cxnId="{8AC91AB3-BB31-46E6-AFC8-294C90087379}" type="parTrans">
      <dgm:prSet/>
      <dgm:spPr/>
    </dgm:pt>
    <dgm:pt modelId="{E862CC6F-EE5F-4708-AD0C-4AFC083AC1E9}" cxnId="{8AC91AB3-BB31-46E6-AFC8-294C90087379}" type="sibTrans">
      <dgm:prSet/>
      <dgm:spPr/>
      <dgm:t>
        <a:bodyPr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A.</a:t>
          </a:r>
          <a:r>
            <a:rPr lang="zh-CN" altLang="en-US"/>
            <a:t>寻求酒店销售调房</a:t>
          </a:r>
          <a:endParaRPr lang="zh-CN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B.</a:t>
          </a:r>
          <a:r>
            <a:rPr lang="zh-CN" altLang="zh-CN"/>
            <a:t>查第三方渠道</a:t>
          </a:r>
          <a:r>
            <a:rPr lang="zh-CN" altLang="zh-CN"/>
            <a:t/>
          </a:r>
          <a:endParaRPr lang="zh-CN" altLang="zh-CN"/>
        </a:p>
      </dgm:t>
    </dgm:pt>
    <dgm:pt modelId="{22507475-337D-4D08-A27D-19453A1EC4B8}" cxnId="{31B60F6A-A4C3-4BB1-8E7A-02381DB1A9AB}" type="parTrans">
      <dgm:prSet/>
      <dgm:spPr/>
    </dgm:pt>
    <dgm:pt modelId="{3E1956DE-23F8-4761-8F76-7ABD5A8AE770}" cxnId="{31B60F6A-A4C3-4BB1-8E7A-02381DB1A9AB}" type="sibTrans">
      <dgm:prSet/>
      <dgm:spPr/>
      <dgm:t>
        <a:bodyPr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原单确认 </a:t>
          </a:r>
          <a:r>
            <a:rPr lang="en-US" altLang="zh-CN"/>
            <a:t>/ </a:t>
          </a:r>
          <a:r>
            <a:rPr lang="zh-CN" altLang="en-US"/>
            <a:t>提前通知代理商推翻订单 </a:t>
          </a:r>
          <a:endParaRPr lang="zh-CN" altLang="en-US"/>
        </a:p>
      </dgm:t>
    </dgm:pt>
    <dgm:pt modelId="{B2C4969C-7F63-4CB2-9C9A-A6F67CF17685}" cxnId="{E260EC70-AB5B-44AE-A570-53B3FF0D71E7}" type="parTrans">
      <dgm:prSet/>
      <dgm:spPr/>
    </dgm:pt>
    <dgm:pt modelId="{D9B5BE56-AD46-4CF8-8D6E-63CE26896AAC}" cxnId="{E260EC70-AB5B-44AE-A570-53B3FF0D71E7}" type="sibTrans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3">
        <dgm:presLayoutVars>
          <dgm:bulletEnabled val="1"/>
        </dgm:presLayoutVars>
      </dgm:prSet>
      <dgm:spPr/>
    </dgm:pt>
    <dgm:pt modelId="{56077158-A490-49C0-92A3-E1F3F4A134D1}" type="pres">
      <dgm:prSet presAssocID="{E862CC6F-EE5F-4708-AD0C-4AFC083AC1E9}" presName="sibTrans" presStyleLbl="sibTrans2D1" presStyleIdx="0" presStyleCnt="2"/>
      <dgm:spPr/>
    </dgm:pt>
    <dgm:pt modelId="{866543E3-7169-4994-AA48-DBEAD952B2D7}" type="pres">
      <dgm:prSet presAssocID="{E862CC6F-EE5F-4708-AD0C-4AFC083AC1E9}" presName="connectorText" presStyleCnt="0"/>
      <dgm:spPr/>
    </dgm:pt>
    <dgm:pt modelId="{0C6A0E2D-4913-46C1-A93F-3832E34B4A9D}" type="pres">
      <dgm:prSet presAssocID="{EDABB1AF-A433-4877-8BF8-9FA85F924A2C}" presName="node" presStyleLbl="node1" presStyleIdx="1" presStyleCnt="3">
        <dgm:presLayoutVars>
          <dgm:bulletEnabled val="1"/>
        </dgm:presLayoutVars>
      </dgm:prSet>
      <dgm:spPr/>
    </dgm:pt>
    <dgm:pt modelId="{18462591-2085-43A2-8617-BA9721C35F9F}" type="pres">
      <dgm:prSet presAssocID="{3E1956DE-23F8-4761-8F76-7ABD5A8AE770}" presName="sibTrans" presStyleLbl="sibTrans2D1" presStyleIdx="1" presStyleCnt="2"/>
      <dgm:spPr/>
    </dgm:pt>
    <dgm:pt modelId="{F0328CDC-AC5A-41D2-969E-7D80009105F2}" type="pres">
      <dgm:prSet presAssocID="{3E1956DE-23F8-4761-8F76-7ABD5A8AE770}" presName="connectorText" presStyleCnt="0"/>
      <dgm:spPr/>
    </dgm:pt>
    <dgm:pt modelId="{507274D1-9FFA-4CA1-8C30-ADC25E352D22}" type="pres">
      <dgm:prSet presAssocID="{16C98B6D-CC9A-459C-A148-3249240D3586}" presName="node" presStyleLbl="node1" presStyleIdx="2" presStyleCnt="3">
        <dgm:presLayoutVars>
          <dgm:bulletEnabled val="1"/>
        </dgm:presLayoutVars>
      </dgm:prSet>
      <dgm:spPr/>
    </dgm:pt>
  </dgm:ptLst>
  <dgm:cxnLst>
    <dgm:cxn modelId="{8AC91AB3-BB31-46E6-AFC8-294C90087379}" srcId="{F3AA1B95-8096-483E-937F-B7117F22143A}" destId="{B9356EF3-F2BD-44EF-8989-A8C6F68A9C26}" srcOrd="0" destOrd="0" parTransId="{42B40A37-3B74-4139-88E7-27DB8ADAFB3B}" sibTransId="{E862CC6F-EE5F-4708-AD0C-4AFC083AC1E9}"/>
    <dgm:cxn modelId="{31B60F6A-A4C3-4BB1-8E7A-02381DB1A9AB}" srcId="{F3AA1B95-8096-483E-937F-B7117F22143A}" destId="{EDABB1AF-A433-4877-8BF8-9FA85F924A2C}" srcOrd="1" destOrd="0" parTransId="{22507475-337D-4D08-A27D-19453A1EC4B8}" sibTransId="{3E1956DE-23F8-4761-8F76-7ABD5A8AE770}"/>
    <dgm:cxn modelId="{E260EC70-AB5B-44AE-A570-53B3FF0D71E7}" srcId="{F3AA1B95-8096-483E-937F-B7117F22143A}" destId="{16C98B6D-CC9A-459C-A148-3249240D3586}" srcOrd="2" destOrd="0" parTransId="{B2C4969C-7F63-4CB2-9C9A-A6F67CF17685}" sibTransId="{D9B5BE56-AD46-4CF8-8D6E-63CE26896AAC}"/>
    <dgm:cxn modelId="{BC376F2F-8B03-43A7-910D-DD51F6C5D9D6}" type="presOf" srcId="{F3AA1B95-8096-483E-937F-B7117F22143A}" destId="{23E08954-DEFC-4A8C-B951-725E72315086}" srcOrd="0" destOrd="0" presId="urn:microsoft.com/office/officeart/2005/8/layout/process1"/>
    <dgm:cxn modelId="{6FD33480-9FBA-44DC-9020-B8825957E215}" type="presParOf" srcId="{23E08954-DEFC-4A8C-B951-725E72315086}" destId="{A9558FAE-AE26-43A7-A5EC-E1594E2B2F93}" srcOrd="0" destOrd="0" presId="urn:microsoft.com/office/officeart/2005/8/layout/process1"/>
    <dgm:cxn modelId="{86CA1D1E-40A8-496F-869B-8830744DAF1F}" type="presOf" srcId="{B9356EF3-F2BD-44EF-8989-A8C6F68A9C26}" destId="{A9558FAE-AE26-43A7-A5EC-E1594E2B2F93}" srcOrd="0" destOrd="0" presId="urn:microsoft.com/office/officeart/2005/8/layout/process1"/>
    <dgm:cxn modelId="{2A5BE2AD-59D0-4220-876B-E1F184BEA84C}" type="presParOf" srcId="{23E08954-DEFC-4A8C-B951-725E72315086}" destId="{56077158-A490-49C0-92A3-E1F3F4A134D1}" srcOrd="1" destOrd="0" presId="urn:microsoft.com/office/officeart/2005/8/layout/process1"/>
    <dgm:cxn modelId="{892EC8B3-05DA-4A87-B321-F8841A29FAA2}" type="presOf" srcId="{E862CC6F-EE5F-4708-AD0C-4AFC083AC1E9}" destId="{56077158-A490-49C0-92A3-E1F3F4A134D1}" srcOrd="0" destOrd="0" presId="urn:microsoft.com/office/officeart/2005/8/layout/process1"/>
    <dgm:cxn modelId="{86511FA8-4D44-43A6-9E42-E90B2A07D452}" type="presParOf" srcId="{56077158-A490-49C0-92A3-E1F3F4A134D1}" destId="{866543E3-7169-4994-AA48-DBEAD952B2D7}" srcOrd="0" destOrd="1" presId="urn:microsoft.com/office/officeart/2005/8/layout/process1"/>
    <dgm:cxn modelId="{9E63DA35-E89C-4555-83C9-4EF49A1C2E68}" type="presOf" srcId="{E862CC6F-EE5F-4708-AD0C-4AFC083AC1E9}" destId="{866543E3-7169-4994-AA48-DBEAD952B2D7}" srcOrd="1" destOrd="0" presId="urn:microsoft.com/office/officeart/2005/8/layout/process1"/>
    <dgm:cxn modelId="{BC69E205-5597-4967-9AB1-0195299FA99E}" type="presParOf" srcId="{23E08954-DEFC-4A8C-B951-725E72315086}" destId="{0C6A0E2D-4913-46C1-A93F-3832E34B4A9D}" srcOrd="2" destOrd="0" presId="urn:microsoft.com/office/officeart/2005/8/layout/process1"/>
    <dgm:cxn modelId="{D67B4361-E24A-4FFE-8ADD-6FA4E4F5CBD2}" type="presOf" srcId="{EDABB1AF-A433-4877-8BF8-9FA85F924A2C}" destId="{0C6A0E2D-4913-46C1-A93F-3832E34B4A9D}" srcOrd="0" destOrd="0" presId="urn:microsoft.com/office/officeart/2005/8/layout/process1"/>
    <dgm:cxn modelId="{EDB1C39C-1B2A-4657-8339-2A700324E3FF}" type="presParOf" srcId="{23E08954-DEFC-4A8C-B951-725E72315086}" destId="{18462591-2085-43A2-8617-BA9721C35F9F}" srcOrd="3" destOrd="0" presId="urn:microsoft.com/office/officeart/2005/8/layout/process1"/>
    <dgm:cxn modelId="{679C5226-8208-405E-84CC-FFC459EE5B9B}" type="presOf" srcId="{3E1956DE-23F8-4761-8F76-7ABD5A8AE770}" destId="{18462591-2085-43A2-8617-BA9721C35F9F}" srcOrd="0" destOrd="0" presId="urn:microsoft.com/office/officeart/2005/8/layout/process1"/>
    <dgm:cxn modelId="{52B48602-87EA-4682-9FD5-8CC9F88CE275}" type="presParOf" srcId="{18462591-2085-43A2-8617-BA9721C35F9F}" destId="{F0328CDC-AC5A-41D2-969E-7D80009105F2}" srcOrd="0" destOrd="3" presId="urn:microsoft.com/office/officeart/2005/8/layout/process1"/>
    <dgm:cxn modelId="{977F1155-CB85-4F27-BB90-E47C301D7F30}" type="presOf" srcId="{3E1956DE-23F8-4761-8F76-7ABD5A8AE770}" destId="{F0328CDC-AC5A-41D2-969E-7D80009105F2}" srcOrd="1" destOrd="0" presId="urn:microsoft.com/office/officeart/2005/8/layout/process1"/>
    <dgm:cxn modelId="{BC0B5076-6262-4306-8ECC-7BF03EDBF39A}" type="presParOf" srcId="{23E08954-DEFC-4A8C-B951-725E72315086}" destId="{507274D1-9FFA-4CA1-8C30-ADC25E352D22}" srcOrd="4" destOrd="0" presId="urn:microsoft.com/office/officeart/2005/8/layout/process1"/>
    <dgm:cxn modelId="{1EF0FF59-F93A-4497-9919-D671E506FE8A}" type="presOf" srcId="{16C98B6D-CC9A-459C-A148-3249240D3586}" destId="{507274D1-9FFA-4CA1-8C30-ADC25E352D2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066145" cy="5418455"/>
        <a:chOff x="0" y="0"/>
        <a:chExt cx="11066145" cy="5418455"/>
      </a:xfrm>
    </dsp:grpSpPr>
    <dsp:sp modelId="{A9558FAE-AE26-43A7-A5EC-E1594E2B2F93}">
      <dsp:nvSpPr>
        <dsp:cNvPr id="3" name="圆角矩形 2"/>
        <dsp:cNvSpPr/>
      </dsp:nvSpPr>
      <dsp:spPr bwMode="white">
        <a:xfrm>
          <a:off x="0" y="1835584"/>
          <a:ext cx="2912143" cy="17472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酒店不确认订单</a:t>
          </a:r>
          <a:endParaRPr lang="zh-CN" altLang="en-US" sz="2800"/>
        </a:p>
      </dsp:txBody>
      <dsp:txXfrm>
        <a:off x="0" y="1835584"/>
        <a:ext cx="2912143" cy="1747286"/>
      </dsp:txXfrm>
    </dsp:sp>
    <dsp:sp modelId="{56077158-A490-49C0-92A3-E1F3F4A134D1}">
      <dsp:nvSpPr>
        <dsp:cNvPr id="4" name="右箭头 3"/>
        <dsp:cNvSpPr/>
      </dsp:nvSpPr>
      <dsp:spPr bwMode="white">
        <a:xfrm>
          <a:off x="3185885" y="2348122"/>
          <a:ext cx="617374" cy="72221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185885" y="2348122"/>
        <a:ext cx="617374" cy="722212"/>
      </dsp:txXfrm>
    </dsp:sp>
    <dsp:sp modelId="{0C6A0E2D-4913-46C1-A93F-3832E34B4A9D}">
      <dsp:nvSpPr>
        <dsp:cNvPr id="5" name="圆角矩形 4"/>
        <dsp:cNvSpPr/>
      </dsp:nvSpPr>
      <dsp:spPr bwMode="white">
        <a:xfrm>
          <a:off x="4077001" y="1835584"/>
          <a:ext cx="2912143" cy="17472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A.</a:t>
          </a:r>
          <a:r>
            <a:rPr lang="zh-CN" altLang="en-US"/>
            <a:t>寻求酒店销售调房</a:t>
          </a:r>
          <a:endParaRPr lang="zh-CN" altLang="en-US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B.</a:t>
          </a:r>
          <a:r>
            <a:rPr lang="zh-CN" altLang="zh-CN"/>
            <a:t>查第三方渠道</a:t>
          </a:r>
          <a:endParaRPr lang="zh-CN" altLang="zh-CN"/>
        </a:p>
      </dsp:txBody>
      <dsp:txXfrm>
        <a:off x="4077001" y="1835584"/>
        <a:ext cx="2912143" cy="1747286"/>
      </dsp:txXfrm>
    </dsp:sp>
    <dsp:sp modelId="{18462591-2085-43A2-8617-BA9721C35F9F}">
      <dsp:nvSpPr>
        <dsp:cNvPr id="6" name="右箭头 5"/>
        <dsp:cNvSpPr/>
      </dsp:nvSpPr>
      <dsp:spPr bwMode="white">
        <a:xfrm>
          <a:off x="7262886" y="2348122"/>
          <a:ext cx="617374" cy="722212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262886" y="2348122"/>
        <a:ext cx="617374" cy="722212"/>
      </dsp:txXfrm>
    </dsp:sp>
    <dsp:sp modelId="{507274D1-9FFA-4CA1-8C30-ADC25E352D22}">
      <dsp:nvSpPr>
        <dsp:cNvPr id="7" name="圆角矩形 6"/>
        <dsp:cNvSpPr/>
      </dsp:nvSpPr>
      <dsp:spPr bwMode="white">
        <a:xfrm>
          <a:off x="8154002" y="1835584"/>
          <a:ext cx="2912143" cy="17472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原单确认 </a:t>
          </a:r>
          <a:r>
            <a:rPr lang="en-US" altLang="zh-CN"/>
            <a:t>/ </a:t>
          </a:r>
          <a:r>
            <a:rPr lang="zh-CN" altLang="en-US"/>
            <a:t>提前通知代理商推翻订单 </a:t>
          </a:r>
          <a:endParaRPr lang="zh-CN" altLang="en-US"/>
        </a:p>
      </dsp:txBody>
      <dsp:txXfrm>
        <a:off x="8154002" y="1835584"/>
        <a:ext cx="2912143" cy="174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E9656F6-516D-42FA-9F78-E16A5F28971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紧急异常订单处理步骤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101.xml"/><Relationship Id="rId98" Type="http://schemas.openxmlformats.org/officeDocument/2006/relationships/tags" Target="../tags/tag100.xml"/><Relationship Id="rId97" Type="http://schemas.openxmlformats.org/officeDocument/2006/relationships/tags" Target="../tags/tag99.xml"/><Relationship Id="rId96" Type="http://schemas.openxmlformats.org/officeDocument/2006/relationships/tags" Target="../tags/tag98.xml"/><Relationship Id="rId95" Type="http://schemas.openxmlformats.org/officeDocument/2006/relationships/tags" Target="../tags/tag97.xml"/><Relationship Id="rId94" Type="http://schemas.openxmlformats.org/officeDocument/2006/relationships/tags" Target="../tags/tag96.xml"/><Relationship Id="rId93" Type="http://schemas.openxmlformats.org/officeDocument/2006/relationships/tags" Target="../tags/tag95.xml"/><Relationship Id="rId92" Type="http://schemas.openxmlformats.org/officeDocument/2006/relationships/tags" Target="../tags/tag94.xml"/><Relationship Id="rId91" Type="http://schemas.openxmlformats.org/officeDocument/2006/relationships/tags" Target="../tags/tag93.xml"/><Relationship Id="rId90" Type="http://schemas.openxmlformats.org/officeDocument/2006/relationships/tags" Target="../tags/tag92.xml"/><Relationship Id="rId9" Type="http://schemas.openxmlformats.org/officeDocument/2006/relationships/tags" Target="../tags/tag11.xml"/><Relationship Id="rId89" Type="http://schemas.openxmlformats.org/officeDocument/2006/relationships/tags" Target="../tags/tag91.xml"/><Relationship Id="rId88" Type="http://schemas.openxmlformats.org/officeDocument/2006/relationships/tags" Target="../tags/tag90.xml"/><Relationship Id="rId87" Type="http://schemas.openxmlformats.org/officeDocument/2006/relationships/tags" Target="../tags/tag89.xml"/><Relationship Id="rId86" Type="http://schemas.openxmlformats.org/officeDocument/2006/relationships/tags" Target="../tags/tag88.xml"/><Relationship Id="rId85" Type="http://schemas.openxmlformats.org/officeDocument/2006/relationships/tags" Target="../tags/tag87.xml"/><Relationship Id="rId84" Type="http://schemas.openxmlformats.org/officeDocument/2006/relationships/tags" Target="../tags/tag86.xml"/><Relationship Id="rId83" Type="http://schemas.openxmlformats.org/officeDocument/2006/relationships/tags" Target="../tags/tag85.xml"/><Relationship Id="rId82" Type="http://schemas.openxmlformats.org/officeDocument/2006/relationships/tags" Target="../tags/tag84.xml"/><Relationship Id="rId81" Type="http://schemas.openxmlformats.org/officeDocument/2006/relationships/tags" Target="../tags/tag83.xml"/><Relationship Id="rId80" Type="http://schemas.openxmlformats.org/officeDocument/2006/relationships/tags" Target="../tags/tag82.xml"/><Relationship Id="rId8" Type="http://schemas.openxmlformats.org/officeDocument/2006/relationships/tags" Target="../tags/tag10.xml"/><Relationship Id="rId79" Type="http://schemas.openxmlformats.org/officeDocument/2006/relationships/tags" Target="../tags/tag81.xml"/><Relationship Id="rId78" Type="http://schemas.openxmlformats.org/officeDocument/2006/relationships/tags" Target="../tags/tag80.xml"/><Relationship Id="rId77" Type="http://schemas.openxmlformats.org/officeDocument/2006/relationships/tags" Target="../tags/tag79.xml"/><Relationship Id="rId76" Type="http://schemas.openxmlformats.org/officeDocument/2006/relationships/tags" Target="../tags/tag78.xml"/><Relationship Id="rId75" Type="http://schemas.openxmlformats.org/officeDocument/2006/relationships/tags" Target="../tags/tag77.xml"/><Relationship Id="rId74" Type="http://schemas.openxmlformats.org/officeDocument/2006/relationships/tags" Target="../tags/tag76.xml"/><Relationship Id="rId73" Type="http://schemas.openxmlformats.org/officeDocument/2006/relationships/tags" Target="../tags/tag75.xml"/><Relationship Id="rId72" Type="http://schemas.openxmlformats.org/officeDocument/2006/relationships/tags" Target="../tags/tag74.xml"/><Relationship Id="rId71" Type="http://schemas.openxmlformats.org/officeDocument/2006/relationships/tags" Target="../tags/tag73.xml"/><Relationship Id="rId70" Type="http://schemas.openxmlformats.org/officeDocument/2006/relationships/tags" Target="../tags/tag72.xml"/><Relationship Id="rId7" Type="http://schemas.openxmlformats.org/officeDocument/2006/relationships/tags" Target="../tags/tag9.xml"/><Relationship Id="rId69" Type="http://schemas.openxmlformats.org/officeDocument/2006/relationships/tags" Target="../tags/tag71.xml"/><Relationship Id="rId68" Type="http://schemas.openxmlformats.org/officeDocument/2006/relationships/tags" Target="../tags/tag70.xml"/><Relationship Id="rId67" Type="http://schemas.openxmlformats.org/officeDocument/2006/relationships/tags" Target="../tags/tag69.xml"/><Relationship Id="rId66" Type="http://schemas.openxmlformats.org/officeDocument/2006/relationships/tags" Target="../tags/tag68.xml"/><Relationship Id="rId65" Type="http://schemas.openxmlformats.org/officeDocument/2006/relationships/tags" Target="../tags/tag67.xml"/><Relationship Id="rId64" Type="http://schemas.openxmlformats.org/officeDocument/2006/relationships/tags" Target="../tags/tag66.xml"/><Relationship Id="rId63" Type="http://schemas.openxmlformats.org/officeDocument/2006/relationships/tags" Target="../tags/tag65.xml"/><Relationship Id="rId62" Type="http://schemas.openxmlformats.org/officeDocument/2006/relationships/tags" Target="../tags/tag64.xml"/><Relationship Id="rId61" Type="http://schemas.openxmlformats.org/officeDocument/2006/relationships/tags" Target="../tags/tag63.xml"/><Relationship Id="rId60" Type="http://schemas.openxmlformats.org/officeDocument/2006/relationships/tags" Target="../tags/tag62.xml"/><Relationship Id="rId6" Type="http://schemas.openxmlformats.org/officeDocument/2006/relationships/tags" Target="../tags/tag8.xml"/><Relationship Id="rId59" Type="http://schemas.openxmlformats.org/officeDocument/2006/relationships/tags" Target="../tags/tag61.xml"/><Relationship Id="rId58" Type="http://schemas.openxmlformats.org/officeDocument/2006/relationships/tags" Target="../tags/tag60.xml"/><Relationship Id="rId57" Type="http://schemas.openxmlformats.org/officeDocument/2006/relationships/tags" Target="../tags/tag59.xml"/><Relationship Id="rId56" Type="http://schemas.openxmlformats.org/officeDocument/2006/relationships/tags" Target="../tags/tag58.xml"/><Relationship Id="rId55" Type="http://schemas.openxmlformats.org/officeDocument/2006/relationships/tags" Target="../tags/tag57.xml"/><Relationship Id="rId54" Type="http://schemas.openxmlformats.org/officeDocument/2006/relationships/tags" Target="../tags/tag56.xml"/><Relationship Id="rId53" Type="http://schemas.openxmlformats.org/officeDocument/2006/relationships/tags" Target="../tags/tag55.xml"/><Relationship Id="rId52" Type="http://schemas.openxmlformats.org/officeDocument/2006/relationships/tags" Target="../tags/tag54.xml"/><Relationship Id="rId51" Type="http://schemas.openxmlformats.org/officeDocument/2006/relationships/tags" Target="../tags/tag53.xml"/><Relationship Id="rId50" Type="http://schemas.openxmlformats.org/officeDocument/2006/relationships/tags" Target="../tags/tag52.xml"/><Relationship Id="rId5" Type="http://schemas.openxmlformats.org/officeDocument/2006/relationships/tags" Target="../tags/tag7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6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2" Type="http://schemas.openxmlformats.org/officeDocument/2006/relationships/tags" Target="../tags/tag144.xml"/><Relationship Id="rId141" Type="http://schemas.openxmlformats.org/officeDocument/2006/relationships/tags" Target="../tags/tag143.xml"/><Relationship Id="rId140" Type="http://schemas.openxmlformats.org/officeDocument/2006/relationships/tags" Target="../tags/tag142.xml"/><Relationship Id="rId14" Type="http://schemas.openxmlformats.org/officeDocument/2006/relationships/tags" Target="../tags/tag16.xml"/><Relationship Id="rId139" Type="http://schemas.openxmlformats.org/officeDocument/2006/relationships/tags" Target="../tags/tag141.xml"/><Relationship Id="rId138" Type="http://schemas.openxmlformats.org/officeDocument/2006/relationships/tags" Target="../tags/tag140.xml"/><Relationship Id="rId137" Type="http://schemas.openxmlformats.org/officeDocument/2006/relationships/tags" Target="../tags/tag139.xml"/><Relationship Id="rId136" Type="http://schemas.openxmlformats.org/officeDocument/2006/relationships/tags" Target="../tags/tag138.xml"/><Relationship Id="rId135" Type="http://schemas.openxmlformats.org/officeDocument/2006/relationships/tags" Target="../tags/tag137.xml"/><Relationship Id="rId134" Type="http://schemas.openxmlformats.org/officeDocument/2006/relationships/tags" Target="../tags/tag136.xml"/><Relationship Id="rId133" Type="http://schemas.openxmlformats.org/officeDocument/2006/relationships/tags" Target="../tags/tag135.xml"/><Relationship Id="rId132" Type="http://schemas.openxmlformats.org/officeDocument/2006/relationships/tags" Target="../tags/tag134.xml"/><Relationship Id="rId131" Type="http://schemas.openxmlformats.org/officeDocument/2006/relationships/tags" Target="../tags/tag133.xml"/><Relationship Id="rId130" Type="http://schemas.openxmlformats.org/officeDocument/2006/relationships/tags" Target="../tags/tag132.xml"/><Relationship Id="rId13" Type="http://schemas.openxmlformats.org/officeDocument/2006/relationships/tags" Target="../tags/tag15.xml"/><Relationship Id="rId129" Type="http://schemas.openxmlformats.org/officeDocument/2006/relationships/tags" Target="../tags/tag131.xml"/><Relationship Id="rId128" Type="http://schemas.openxmlformats.org/officeDocument/2006/relationships/tags" Target="../tags/tag130.xml"/><Relationship Id="rId127" Type="http://schemas.openxmlformats.org/officeDocument/2006/relationships/tags" Target="../tags/tag129.xml"/><Relationship Id="rId126" Type="http://schemas.openxmlformats.org/officeDocument/2006/relationships/tags" Target="../tags/tag128.xml"/><Relationship Id="rId125" Type="http://schemas.openxmlformats.org/officeDocument/2006/relationships/tags" Target="../tags/tag127.xml"/><Relationship Id="rId124" Type="http://schemas.openxmlformats.org/officeDocument/2006/relationships/tags" Target="../tags/tag126.xml"/><Relationship Id="rId123" Type="http://schemas.openxmlformats.org/officeDocument/2006/relationships/tags" Target="../tags/tag125.xml"/><Relationship Id="rId122" Type="http://schemas.openxmlformats.org/officeDocument/2006/relationships/tags" Target="../tags/tag124.xml"/><Relationship Id="rId121" Type="http://schemas.openxmlformats.org/officeDocument/2006/relationships/tags" Target="../tags/tag123.xml"/><Relationship Id="rId120" Type="http://schemas.openxmlformats.org/officeDocument/2006/relationships/tags" Target="../tags/tag122.xml"/><Relationship Id="rId12" Type="http://schemas.openxmlformats.org/officeDocument/2006/relationships/tags" Target="../tags/tag14.xml"/><Relationship Id="rId119" Type="http://schemas.openxmlformats.org/officeDocument/2006/relationships/tags" Target="../tags/tag121.xml"/><Relationship Id="rId118" Type="http://schemas.openxmlformats.org/officeDocument/2006/relationships/tags" Target="../tags/tag120.xml"/><Relationship Id="rId117" Type="http://schemas.openxmlformats.org/officeDocument/2006/relationships/tags" Target="../tags/tag119.xml"/><Relationship Id="rId116" Type="http://schemas.openxmlformats.org/officeDocument/2006/relationships/tags" Target="../tags/tag118.xml"/><Relationship Id="rId115" Type="http://schemas.openxmlformats.org/officeDocument/2006/relationships/tags" Target="../tags/tag117.xml"/><Relationship Id="rId114" Type="http://schemas.openxmlformats.org/officeDocument/2006/relationships/tags" Target="../tags/tag116.xml"/><Relationship Id="rId113" Type="http://schemas.openxmlformats.org/officeDocument/2006/relationships/tags" Target="../tags/tag115.xml"/><Relationship Id="rId112" Type="http://schemas.openxmlformats.org/officeDocument/2006/relationships/tags" Target="../tags/tag114.xml"/><Relationship Id="rId111" Type="http://schemas.openxmlformats.org/officeDocument/2006/relationships/tags" Target="../tags/tag113.xml"/><Relationship Id="rId110" Type="http://schemas.openxmlformats.org/officeDocument/2006/relationships/tags" Target="../tags/tag112.xml"/><Relationship Id="rId11" Type="http://schemas.openxmlformats.org/officeDocument/2006/relationships/tags" Target="../tags/tag13.xml"/><Relationship Id="rId109" Type="http://schemas.openxmlformats.org/officeDocument/2006/relationships/tags" Target="../tags/tag111.xml"/><Relationship Id="rId108" Type="http://schemas.openxmlformats.org/officeDocument/2006/relationships/tags" Target="../tags/tag110.xml"/><Relationship Id="rId107" Type="http://schemas.openxmlformats.org/officeDocument/2006/relationships/tags" Target="../tags/tag109.xml"/><Relationship Id="rId106" Type="http://schemas.openxmlformats.org/officeDocument/2006/relationships/tags" Target="../tags/tag108.xml"/><Relationship Id="rId105" Type="http://schemas.openxmlformats.org/officeDocument/2006/relationships/tags" Target="../tags/tag107.xml"/><Relationship Id="rId104" Type="http://schemas.openxmlformats.org/officeDocument/2006/relationships/tags" Target="../tags/tag106.xml"/><Relationship Id="rId103" Type="http://schemas.openxmlformats.org/officeDocument/2006/relationships/tags" Target="../tags/tag105.xml"/><Relationship Id="rId102" Type="http://schemas.openxmlformats.org/officeDocument/2006/relationships/tags" Target="../tags/tag104.xml"/><Relationship Id="rId101" Type="http://schemas.openxmlformats.org/officeDocument/2006/relationships/tags" Target="../tags/tag103.xml"/><Relationship Id="rId100" Type="http://schemas.openxmlformats.org/officeDocument/2006/relationships/tags" Target="../tags/tag102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9" Type="http://schemas.openxmlformats.org/officeDocument/2006/relationships/tags" Target="../tags/tag242.xml"/><Relationship Id="rId98" Type="http://schemas.openxmlformats.org/officeDocument/2006/relationships/tags" Target="../tags/tag241.xml"/><Relationship Id="rId97" Type="http://schemas.openxmlformats.org/officeDocument/2006/relationships/tags" Target="../tags/tag240.xml"/><Relationship Id="rId96" Type="http://schemas.openxmlformats.org/officeDocument/2006/relationships/tags" Target="../tags/tag239.xml"/><Relationship Id="rId95" Type="http://schemas.openxmlformats.org/officeDocument/2006/relationships/tags" Target="../tags/tag238.xml"/><Relationship Id="rId94" Type="http://schemas.openxmlformats.org/officeDocument/2006/relationships/tags" Target="../tags/tag237.xml"/><Relationship Id="rId93" Type="http://schemas.openxmlformats.org/officeDocument/2006/relationships/tags" Target="../tags/tag236.xml"/><Relationship Id="rId92" Type="http://schemas.openxmlformats.org/officeDocument/2006/relationships/tags" Target="../tags/tag235.xml"/><Relationship Id="rId91" Type="http://schemas.openxmlformats.org/officeDocument/2006/relationships/tags" Target="../tags/tag234.xml"/><Relationship Id="rId90" Type="http://schemas.openxmlformats.org/officeDocument/2006/relationships/tags" Target="../tags/tag233.xml"/><Relationship Id="rId9" Type="http://schemas.openxmlformats.org/officeDocument/2006/relationships/tags" Target="../tags/tag152.xml"/><Relationship Id="rId89" Type="http://schemas.openxmlformats.org/officeDocument/2006/relationships/tags" Target="../tags/tag232.xml"/><Relationship Id="rId88" Type="http://schemas.openxmlformats.org/officeDocument/2006/relationships/tags" Target="../tags/tag231.xml"/><Relationship Id="rId87" Type="http://schemas.openxmlformats.org/officeDocument/2006/relationships/tags" Target="../tags/tag230.xml"/><Relationship Id="rId86" Type="http://schemas.openxmlformats.org/officeDocument/2006/relationships/tags" Target="../tags/tag229.xml"/><Relationship Id="rId85" Type="http://schemas.openxmlformats.org/officeDocument/2006/relationships/tags" Target="../tags/tag228.xml"/><Relationship Id="rId84" Type="http://schemas.openxmlformats.org/officeDocument/2006/relationships/tags" Target="../tags/tag227.xml"/><Relationship Id="rId83" Type="http://schemas.openxmlformats.org/officeDocument/2006/relationships/tags" Target="../tags/tag226.xml"/><Relationship Id="rId82" Type="http://schemas.openxmlformats.org/officeDocument/2006/relationships/tags" Target="../tags/tag225.xml"/><Relationship Id="rId81" Type="http://schemas.openxmlformats.org/officeDocument/2006/relationships/tags" Target="../tags/tag224.xml"/><Relationship Id="rId80" Type="http://schemas.openxmlformats.org/officeDocument/2006/relationships/tags" Target="../tags/tag223.xml"/><Relationship Id="rId8" Type="http://schemas.openxmlformats.org/officeDocument/2006/relationships/tags" Target="../tags/tag151.xml"/><Relationship Id="rId79" Type="http://schemas.openxmlformats.org/officeDocument/2006/relationships/tags" Target="../tags/tag222.xml"/><Relationship Id="rId78" Type="http://schemas.openxmlformats.org/officeDocument/2006/relationships/tags" Target="../tags/tag221.xml"/><Relationship Id="rId77" Type="http://schemas.openxmlformats.org/officeDocument/2006/relationships/tags" Target="../tags/tag220.xml"/><Relationship Id="rId76" Type="http://schemas.openxmlformats.org/officeDocument/2006/relationships/tags" Target="../tags/tag219.xml"/><Relationship Id="rId75" Type="http://schemas.openxmlformats.org/officeDocument/2006/relationships/tags" Target="../tags/tag218.xml"/><Relationship Id="rId74" Type="http://schemas.openxmlformats.org/officeDocument/2006/relationships/tags" Target="../tags/tag217.xml"/><Relationship Id="rId73" Type="http://schemas.openxmlformats.org/officeDocument/2006/relationships/tags" Target="../tags/tag216.xml"/><Relationship Id="rId72" Type="http://schemas.openxmlformats.org/officeDocument/2006/relationships/tags" Target="../tags/tag215.xml"/><Relationship Id="rId71" Type="http://schemas.openxmlformats.org/officeDocument/2006/relationships/tags" Target="../tags/tag214.xml"/><Relationship Id="rId70" Type="http://schemas.openxmlformats.org/officeDocument/2006/relationships/tags" Target="../tags/tag213.xml"/><Relationship Id="rId7" Type="http://schemas.openxmlformats.org/officeDocument/2006/relationships/tags" Target="../tags/tag150.xml"/><Relationship Id="rId69" Type="http://schemas.openxmlformats.org/officeDocument/2006/relationships/tags" Target="../tags/tag212.xml"/><Relationship Id="rId68" Type="http://schemas.openxmlformats.org/officeDocument/2006/relationships/tags" Target="../tags/tag211.xml"/><Relationship Id="rId67" Type="http://schemas.openxmlformats.org/officeDocument/2006/relationships/tags" Target="../tags/tag210.xml"/><Relationship Id="rId66" Type="http://schemas.openxmlformats.org/officeDocument/2006/relationships/tags" Target="../tags/tag209.xml"/><Relationship Id="rId65" Type="http://schemas.openxmlformats.org/officeDocument/2006/relationships/tags" Target="../tags/tag208.xml"/><Relationship Id="rId64" Type="http://schemas.openxmlformats.org/officeDocument/2006/relationships/tags" Target="../tags/tag207.xml"/><Relationship Id="rId63" Type="http://schemas.openxmlformats.org/officeDocument/2006/relationships/tags" Target="../tags/tag206.xml"/><Relationship Id="rId62" Type="http://schemas.openxmlformats.org/officeDocument/2006/relationships/tags" Target="../tags/tag205.xml"/><Relationship Id="rId61" Type="http://schemas.openxmlformats.org/officeDocument/2006/relationships/tags" Target="../tags/tag204.xml"/><Relationship Id="rId60" Type="http://schemas.openxmlformats.org/officeDocument/2006/relationships/tags" Target="../tags/tag203.xml"/><Relationship Id="rId6" Type="http://schemas.openxmlformats.org/officeDocument/2006/relationships/tags" Target="../tags/tag149.xml"/><Relationship Id="rId59" Type="http://schemas.openxmlformats.org/officeDocument/2006/relationships/tags" Target="../tags/tag202.xml"/><Relationship Id="rId58" Type="http://schemas.openxmlformats.org/officeDocument/2006/relationships/tags" Target="../tags/tag201.xml"/><Relationship Id="rId57" Type="http://schemas.openxmlformats.org/officeDocument/2006/relationships/tags" Target="../tags/tag200.xml"/><Relationship Id="rId56" Type="http://schemas.openxmlformats.org/officeDocument/2006/relationships/tags" Target="../tags/tag199.xml"/><Relationship Id="rId55" Type="http://schemas.openxmlformats.org/officeDocument/2006/relationships/tags" Target="../tags/tag198.xml"/><Relationship Id="rId54" Type="http://schemas.openxmlformats.org/officeDocument/2006/relationships/tags" Target="../tags/tag197.xml"/><Relationship Id="rId53" Type="http://schemas.openxmlformats.org/officeDocument/2006/relationships/tags" Target="../tags/tag196.xml"/><Relationship Id="rId52" Type="http://schemas.openxmlformats.org/officeDocument/2006/relationships/tags" Target="../tags/tag195.xml"/><Relationship Id="rId51" Type="http://schemas.openxmlformats.org/officeDocument/2006/relationships/tags" Target="../tags/tag194.xml"/><Relationship Id="rId50" Type="http://schemas.openxmlformats.org/officeDocument/2006/relationships/tags" Target="../tags/tag193.xml"/><Relationship Id="rId5" Type="http://schemas.openxmlformats.org/officeDocument/2006/relationships/tags" Target="../tags/tag148.xml"/><Relationship Id="rId49" Type="http://schemas.openxmlformats.org/officeDocument/2006/relationships/tags" Target="../tags/tag192.xml"/><Relationship Id="rId48" Type="http://schemas.openxmlformats.org/officeDocument/2006/relationships/tags" Target="../tags/tag191.xml"/><Relationship Id="rId47" Type="http://schemas.openxmlformats.org/officeDocument/2006/relationships/tags" Target="../tags/tag190.xml"/><Relationship Id="rId46" Type="http://schemas.openxmlformats.org/officeDocument/2006/relationships/tags" Target="../tags/tag189.xml"/><Relationship Id="rId45" Type="http://schemas.openxmlformats.org/officeDocument/2006/relationships/tags" Target="../tags/tag188.xml"/><Relationship Id="rId44" Type="http://schemas.openxmlformats.org/officeDocument/2006/relationships/tags" Target="../tags/tag187.xml"/><Relationship Id="rId43" Type="http://schemas.openxmlformats.org/officeDocument/2006/relationships/tags" Target="../tags/tag186.xml"/><Relationship Id="rId42" Type="http://schemas.openxmlformats.org/officeDocument/2006/relationships/tags" Target="../tags/tag185.xml"/><Relationship Id="rId41" Type="http://schemas.openxmlformats.org/officeDocument/2006/relationships/tags" Target="../tags/tag184.xml"/><Relationship Id="rId40" Type="http://schemas.openxmlformats.org/officeDocument/2006/relationships/tags" Target="../tags/tag183.xml"/><Relationship Id="rId4" Type="http://schemas.openxmlformats.org/officeDocument/2006/relationships/tags" Target="../tags/tag147.xml"/><Relationship Id="rId39" Type="http://schemas.openxmlformats.org/officeDocument/2006/relationships/tags" Target="../tags/tag182.xml"/><Relationship Id="rId38" Type="http://schemas.openxmlformats.org/officeDocument/2006/relationships/tags" Target="../tags/tag181.xml"/><Relationship Id="rId37" Type="http://schemas.openxmlformats.org/officeDocument/2006/relationships/tags" Target="../tags/tag180.xml"/><Relationship Id="rId36" Type="http://schemas.openxmlformats.org/officeDocument/2006/relationships/tags" Target="../tags/tag179.xml"/><Relationship Id="rId35" Type="http://schemas.openxmlformats.org/officeDocument/2006/relationships/tags" Target="../tags/tag178.xml"/><Relationship Id="rId34" Type="http://schemas.openxmlformats.org/officeDocument/2006/relationships/tags" Target="../tags/tag177.xml"/><Relationship Id="rId33" Type="http://schemas.openxmlformats.org/officeDocument/2006/relationships/tags" Target="../tags/tag176.xml"/><Relationship Id="rId32" Type="http://schemas.openxmlformats.org/officeDocument/2006/relationships/tags" Target="../tags/tag175.xml"/><Relationship Id="rId31" Type="http://schemas.openxmlformats.org/officeDocument/2006/relationships/tags" Target="../tags/tag174.xml"/><Relationship Id="rId30" Type="http://schemas.openxmlformats.org/officeDocument/2006/relationships/tags" Target="../tags/tag173.xml"/><Relationship Id="rId3" Type="http://schemas.openxmlformats.org/officeDocument/2006/relationships/tags" Target="../tags/tag146.xml"/><Relationship Id="rId29" Type="http://schemas.openxmlformats.org/officeDocument/2006/relationships/tags" Target="../tags/tag172.xml"/><Relationship Id="rId28" Type="http://schemas.openxmlformats.org/officeDocument/2006/relationships/tags" Target="../tags/tag171.xml"/><Relationship Id="rId27" Type="http://schemas.openxmlformats.org/officeDocument/2006/relationships/tags" Target="../tags/tag170.xml"/><Relationship Id="rId26" Type="http://schemas.openxmlformats.org/officeDocument/2006/relationships/tags" Target="../tags/tag169.xml"/><Relationship Id="rId25" Type="http://schemas.openxmlformats.org/officeDocument/2006/relationships/tags" Target="../tags/tag168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tags" Target="../tags/tag145.xml"/><Relationship Id="rId19" Type="http://schemas.openxmlformats.org/officeDocument/2006/relationships/tags" Target="../tags/tag162.xml"/><Relationship Id="rId18" Type="http://schemas.openxmlformats.org/officeDocument/2006/relationships/tags" Target="../tags/tag161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8" Type="http://schemas.openxmlformats.org/officeDocument/2006/relationships/tags" Target="../tags/tag281.xml"/><Relationship Id="rId137" Type="http://schemas.openxmlformats.org/officeDocument/2006/relationships/tags" Target="../tags/tag280.xml"/><Relationship Id="rId136" Type="http://schemas.openxmlformats.org/officeDocument/2006/relationships/tags" Target="../tags/tag279.xml"/><Relationship Id="rId135" Type="http://schemas.openxmlformats.org/officeDocument/2006/relationships/tags" Target="../tags/tag278.xml"/><Relationship Id="rId134" Type="http://schemas.openxmlformats.org/officeDocument/2006/relationships/tags" Target="../tags/tag277.xml"/><Relationship Id="rId133" Type="http://schemas.openxmlformats.org/officeDocument/2006/relationships/tags" Target="../tags/tag276.xml"/><Relationship Id="rId132" Type="http://schemas.openxmlformats.org/officeDocument/2006/relationships/tags" Target="../tags/tag275.xml"/><Relationship Id="rId131" Type="http://schemas.openxmlformats.org/officeDocument/2006/relationships/tags" Target="../tags/tag274.xml"/><Relationship Id="rId130" Type="http://schemas.openxmlformats.org/officeDocument/2006/relationships/tags" Target="../tags/tag273.xml"/><Relationship Id="rId13" Type="http://schemas.openxmlformats.org/officeDocument/2006/relationships/tags" Target="../tags/tag156.xml"/><Relationship Id="rId129" Type="http://schemas.openxmlformats.org/officeDocument/2006/relationships/tags" Target="../tags/tag272.xml"/><Relationship Id="rId128" Type="http://schemas.openxmlformats.org/officeDocument/2006/relationships/tags" Target="../tags/tag271.xml"/><Relationship Id="rId127" Type="http://schemas.openxmlformats.org/officeDocument/2006/relationships/tags" Target="../tags/tag270.xml"/><Relationship Id="rId126" Type="http://schemas.openxmlformats.org/officeDocument/2006/relationships/tags" Target="../tags/tag269.xml"/><Relationship Id="rId125" Type="http://schemas.openxmlformats.org/officeDocument/2006/relationships/tags" Target="../tags/tag268.xml"/><Relationship Id="rId124" Type="http://schemas.openxmlformats.org/officeDocument/2006/relationships/tags" Target="../tags/tag267.xml"/><Relationship Id="rId123" Type="http://schemas.openxmlformats.org/officeDocument/2006/relationships/tags" Target="../tags/tag266.xml"/><Relationship Id="rId122" Type="http://schemas.openxmlformats.org/officeDocument/2006/relationships/tags" Target="../tags/tag265.xml"/><Relationship Id="rId121" Type="http://schemas.openxmlformats.org/officeDocument/2006/relationships/tags" Target="../tags/tag264.xml"/><Relationship Id="rId120" Type="http://schemas.openxmlformats.org/officeDocument/2006/relationships/tags" Target="../tags/tag263.xml"/><Relationship Id="rId12" Type="http://schemas.openxmlformats.org/officeDocument/2006/relationships/tags" Target="../tags/tag155.xml"/><Relationship Id="rId119" Type="http://schemas.openxmlformats.org/officeDocument/2006/relationships/tags" Target="../tags/tag262.xml"/><Relationship Id="rId118" Type="http://schemas.openxmlformats.org/officeDocument/2006/relationships/tags" Target="../tags/tag261.xml"/><Relationship Id="rId117" Type="http://schemas.openxmlformats.org/officeDocument/2006/relationships/tags" Target="../tags/tag260.xml"/><Relationship Id="rId116" Type="http://schemas.openxmlformats.org/officeDocument/2006/relationships/tags" Target="../tags/tag259.xml"/><Relationship Id="rId115" Type="http://schemas.openxmlformats.org/officeDocument/2006/relationships/tags" Target="../tags/tag258.xml"/><Relationship Id="rId114" Type="http://schemas.openxmlformats.org/officeDocument/2006/relationships/tags" Target="../tags/tag257.xml"/><Relationship Id="rId113" Type="http://schemas.openxmlformats.org/officeDocument/2006/relationships/tags" Target="../tags/tag256.xml"/><Relationship Id="rId112" Type="http://schemas.openxmlformats.org/officeDocument/2006/relationships/tags" Target="../tags/tag255.xml"/><Relationship Id="rId111" Type="http://schemas.openxmlformats.org/officeDocument/2006/relationships/tags" Target="../tags/tag254.xml"/><Relationship Id="rId110" Type="http://schemas.openxmlformats.org/officeDocument/2006/relationships/tags" Target="../tags/tag253.xml"/><Relationship Id="rId11" Type="http://schemas.openxmlformats.org/officeDocument/2006/relationships/tags" Target="../tags/tag154.xml"/><Relationship Id="rId109" Type="http://schemas.openxmlformats.org/officeDocument/2006/relationships/tags" Target="../tags/tag252.xml"/><Relationship Id="rId108" Type="http://schemas.openxmlformats.org/officeDocument/2006/relationships/tags" Target="../tags/tag251.xml"/><Relationship Id="rId107" Type="http://schemas.openxmlformats.org/officeDocument/2006/relationships/tags" Target="../tags/tag250.xml"/><Relationship Id="rId106" Type="http://schemas.openxmlformats.org/officeDocument/2006/relationships/tags" Target="../tags/tag249.xml"/><Relationship Id="rId105" Type="http://schemas.openxmlformats.org/officeDocument/2006/relationships/tags" Target="../tags/tag248.xml"/><Relationship Id="rId104" Type="http://schemas.openxmlformats.org/officeDocument/2006/relationships/tags" Target="../tags/tag247.xml"/><Relationship Id="rId103" Type="http://schemas.openxmlformats.org/officeDocument/2006/relationships/tags" Target="../tags/tag246.xml"/><Relationship Id="rId102" Type="http://schemas.openxmlformats.org/officeDocument/2006/relationships/tags" Target="../tags/tag245.xml"/><Relationship Id="rId101" Type="http://schemas.openxmlformats.org/officeDocument/2006/relationships/tags" Target="../tags/tag244.xml"/><Relationship Id="rId100" Type="http://schemas.openxmlformats.org/officeDocument/2006/relationships/tags" Target="../tags/tag243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9" Type="http://schemas.openxmlformats.org/officeDocument/2006/relationships/tags" Target="../tags/tag379.xml"/><Relationship Id="rId98" Type="http://schemas.openxmlformats.org/officeDocument/2006/relationships/tags" Target="../tags/tag378.xml"/><Relationship Id="rId97" Type="http://schemas.openxmlformats.org/officeDocument/2006/relationships/tags" Target="../tags/tag377.xml"/><Relationship Id="rId96" Type="http://schemas.openxmlformats.org/officeDocument/2006/relationships/tags" Target="../tags/tag376.xml"/><Relationship Id="rId95" Type="http://schemas.openxmlformats.org/officeDocument/2006/relationships/tags" Target="../tags/tag375.xml"/><Relationship Id="rId94" Type="http://schemas.openxmlformats.org/officeDocument/2006/relationships/tags" Target="../tags/tag374.xml"/><Relationship Id="rId93" Type="http://schemas.openxmlformats.org/officeDocument/2006/relationships/tags" Target="../tags/tag373.xml"/><Relationship Id="rId92" Type="http://schemas.openxmlformats.org/officeDocument/2006/relationships/tags" Target="../tags/tag372.xml"/><Relationship Id="rId91" Type="http://schemas.openxmlformats.org/officeDocument/2006/relationships/tags" Target="../tags/tag371.xml"/><Relationship Id="rId90" Type="http://schemas.openxmlformats.org/officeDocument/2006/relationships/tags" Target="../tags/tag370.xml"/><Relationship Id="rId9" Type="http://schemas.openxmlformats.org/officeDocument/2006/relationships/tags" Target="../tags/tag289.xml"/><Relationship Id="rId89" Type="http://schemas.openxmlformats.org/officeDocument/2006/relationships/tags" Target="../tags/tag369.xml"/><Relationship Id="rId88" Type="http://schemas.openxmlformats.org/officeDocument/2006/relationships/tags" Target="../tags/tag368.xml"/><Relationship Id="rId87" Type="http://schemas.openxmlformats.org/officeDocument/2006/relationships/tags" Target="../tags/tag367.xml"/><Relationship Id="rId86" Type="http://schemas.openxmlformats.org/officeDocument/2006/relationships/tags" Target="../tags/tag366.xml"/><Relationship Id="rId85" Type="http://schemas.openxmlformats.org/officeDocument/2006/relationships/tags" Target="../tags/tag365.xml"/><Relationship Id="rId84" Type="http://schemas.openxmlformats.org/officeDocument/2006/relationships/tags" Target="../tags/tag364.xml"/><Relationship Id="rId83" Type="http://schemas.openxmlformats.org/officeDocument/2006/relationships/tags" Target="../tags/tag363.xml"/><Relationship Id="rId82" Type="http://schemas.openxmlformats.org/officeDocument/2006/relationships/tags" Target="../tags/tag362.xml"/><Relationship Id="rId81" Type="http://schemas.openxmlformats.org/officeDocument/2006/relationships/tags" Target="../tags/tag361.xml"/><Relationship Id="rId80" Type="http://schemas.openxmlformats.org/officeDocument/2006/relationships/tags" Target="../tags/tag360.xml"/><Relationship Id="rId8" Type="http://schemas.openxmlformats.org/officeDocument/2006/relationships/tags" Target="../tags/tag288.xml"/><Relationship Id="rId79" Type="http://schemas.openxmlformats.org/officeDocument/2006/relationships/tags" Target="../tags/tag359.xml"/><Relationship Id="rId78" Type="http://schemas.openxmlformats.org/officeDocument/2006/relationships/tags" Target="../tags/tag358.xml"/><Relationship Id="rId77" Type="http://schemas.openxmlformats.org/officeDocument/2006/relationships/tags" Target="../tags/tag357.xml"/><Relationship Id="rId76" Type="http://schemas.openxmlformats.org/officeDocument/2006/relationships/tags" Target="../tags/tag356.xml"/><Relationship Id="rId75" Type="http://schemas.openxmlformats.org/officeDocument/2006/relationships/tags" Target="../tags/tag355.xml"/><Relationship Id="rId74" Type="http://schemas.openxmlformats.org/officeDocument/2006/relationships/tags" Target="../tags/tag354.xml"/><Relationship Id="rId73" Type="http://schemas.openxmlformats.org/officeDocument/2006/relationships/tags" Target="../tags/tag353.xml"/><Relationship Id="rId72" Type="http://schemas.openxmlformats.org/officeDocument/2006/relationships/tags" Target="../tags/tag352.xml"/><Relationship Id="rId71" Type="http://schemas.openxmlformats.org/officeDocument/2006/relationships/tags" Target="../tags/tag351.xml"/><Relationship Id="rId70" Type="http://schemas.openxmlformats.org/officeDocument/2006/relationships/tags" Target="../tags/tag350.xml"/><Relationship Id="rId7" Type="http://schemas.openxmlformats.org/officeDocument/2006/relationships/tags" Target="../tags/tag287.xml"/><Relationship Id="rId69" Type="http://schemas.openxmlformats.org/officeDocument/2006/relationships/tags" Target="../tags/tag349.xml"/><Relationship Id="rId68" Type="http://schemas.openxmlformats.org/officeDocument/2006/relationships/tags" Target="../tags/tag348.xml"/><Relationship Id="rId67" Type="http://schemas.openxmlformats.org/officeDocument/2006/relationships/tags" Target="../tags/tag347.xml"/><Relationship Id="rId66" Type="http://schemas.openxmlformats.org/officeDocument/2006/relationships/tags" Target="../tags/tag346.xml"/><Relationship Id="rId65" Type="http://schemas.openxmlformats.org/officeDocument/2006/relationships/tags" Target="../tags/tag345.xml"/><Relationship Id="rId64" Type="http://schemas.openxmlformats.org/officeDocument/2006/relationships/tags" Target="../tags/tag344.xml"/><Relationship Id="rId63" Type="http://schemas.openxmlformats.org/officeDocument/2006/relationships/tags" Target="../tags/tag343.xml"/><Relationship Id="rId62" Type="http://schemas.openxmlformats.org/officeDocument/2006/relationships/tags" Target="../tags/tag342.xml"/><Relationship Id="rId61" Type="http://schemas.openxmlformats.org/officeDocument/2006/relationships/tags" Target="../tags/tag341.xml"/><Relationship Id="rId60" Type="http://schemas.openxmlformats.org/officeDocument/2006/relationships/tags" Target="../tags/tag340.xml"/><Relationship Id="rId6" Type="http://schemas.openxmlformats.org/officeDocument/2006/relationships/tags" Target="../tags/tag286.xml"/><Relationship Id="rId59" Type="http://schemas.openxmlformats.org/officeDocument/2006/relationships/tags" Target="../tags/tag339.xml"/><Relationship Id="rId58" Type="http://schemas.openxmlformats.org/officeDocument/2006/relationships/tags" Target="../tags/tag338.xml"/><Relationship Id="rId57" Type="http://schemas.openxmlformats.org/officeDocument/2006/relationships/tags" Target="../tags/tag337.xml"/><Relationship Id="rId56" Type="http://schemas.openxmlformats.org/officeDocument/2006/relationships/tags" Target="../tags/tag336.xml"/><Relationship Id="rId55" Type="http://schemas.openxmlformats.org/officeDocument/2006/relationships/tags" Target="../tags/tag335.xml"/><Relationship Id="rId54" Type="http://schemas.openxmlformats.org/officeDocument/2006/relationships/tags" Target="../tags/tag334.xml"/><Relationship Id="rId53" Type="http://schemas.openxmlformats.org/officeDocument/2006/relationships/tags" Target="../tags/tag333.xml"/><Relationship Id="rId52" Type="http://schemas.openxmlformats.org/officeDocument/2006/relationships/tags" Target="../tags/tag332.xml"/><Relationship Id="rId51" Type="http://schemas.openxmlformats.org/officeDocument/2006/relationships/tags" Target="../tags/tag331.xml"/><Relationship Id="rId50" Type="http://schemas.openxmlformats.org/officeDocument/2006/relationships/tags" Target="../tags/tag330.xml"/><Relationship Id="rId5" Type="http://schemas.openxmlformats.org/officeDocument/2006/relationships/tags" Target="../tags/tag285.xml"/><Relationship Id="rId49" Type="http://schemas.openxmlformats.org/officeDocument/2006/relationships/tags" Target="../tags/tag329.xml"/><Relationship Id="rId48" Type="http://schemas.openxmlformats.org/officeDocument/2006/relationships/tags" Target="../tags/tag328.xml"/><Relationship Id="rId47" Type="http://schemas.openxmlformats.org/officeDocument/2006/relationships/tags" Target="../tags/tag327.xml"/><Relationship Id="rId46" Type="http://schemas.openxmlformats.org/officeDocument/2006/relationships/tags" Target="../tags/tag326.xml"/><Relationship Id="rId45" Type="http://schemas.openxmlformats.org/officeDocument/2006/relationships/tags" Target="../tags/tag325.xml"/><Relationship Id="rId44" Type="http://schemas.openxmlformats.org/officeDocument/2006/relationships/tags" Target="../tags/tag324.xml"/><Relationship Id="rId43" Type="http://schemas.openxmlformats.org/officeDocument/2006/relationships/tags" Target="../tags/tag323.xml"/><Relationship Id="rId42" Type="http://schemas.openxmlformats.org/officeDocument/2006/relationships/tags" Target="../tags/tag322.xml"/><Relationship Id="rId41" Type="http://schemas.openxmlformats.org/officeDocument/2006/relationships/tags" Target="../tags/tag321.xml"/><Relationship Id="rId40" Type="http://schemas.openxmlformats.org/officeDocument/2006/relationships/tags" Target="../tags/tag320.xml"/><Relationship Id="rId4" Type="http://schemas.openxmlformats.org/officeDocument/2006/relationships/tags" Target="../tags/tag284.xml"/><Relationship Id="rId39" Type="http://schemas.openxmlformats.org/officeDocument/2006/relationships/tags" Target="../tags/tag319.xml"/><Relationship Id="rId38" Type="http://schemas.openxmlformats.org/officeDocument/2006/relationships/tags" Target="../tags/tag318.xml"/><Relationship Id="rId37" Type="http://schemas.openxmlformats.org/officeDocument/2006/relationships/tags" Target="../tags/tag317.xml"/><Relationship Id="rId36" Type="http://schemas.openxmlformats.org/officeDocument/2006/relationships/tags" Target="../tags/tag316.xml"/><Relationship Id="rId35" Type="http://schemas.openxmlformats.org/officeDocument/2006/relationships/tags" Target="../tags/tag315.xml"/><Relationship Id="rId34" Type="http://schemas.openxmlformats.org/officeDocument/2006/relationships/tags" Target="../tags/tag314.xml"/><Relationship Id="rId33" Type="http://schemas.openxmlformats.org/officeDocument/2006/relationships/tags" Target="../tags/tag313.xml"/><Relationship Id="rId32" Type="http://schemas.openxmlformats.org/officeDocument/2006/relationships/tags" Target="../tags/tag312.xml"/><Relationship Id="rId31" Type="http://schemas.openxmlformats.org/officeDocument/2006/relationships/tags" Target="../tags/tag311.xml"/><Relationship Id="rId30" Type="http://schemas.openxmlformats.org/officeDocument/2006/relationships/tags" Target="../tags/tag310.xml"/><Relationship Id="rId3" Type="http://schemas.openxmlformats.org/officeDocument/2006/relationships/tags" Target="../tags/tag283.xml"/><Relationship Id="rId29" Type="http://schemas.openxmlformats.org/officeDocument/2006/relationships/tags" Target="../tags/tag309.xml"/><Relationship Id="rId28" Type="http://schemas.openxmlformats.org/officeDocument/2006/relationships/tags" Target="../tags/tag308.xml"/><Relationship Id="rId27" Type="http://schemas.openxmlformats.org/officeDocument/2006/relationships/tags" Target="../tags/tag307.xml"/><Relationship Id="rId26" Type="http://schemas.openxmlformats.org/officeDocument/2006/relationships/tags" Target="../tags/tag306.xml"/><Relationship Id="rId25" Type="http://schemas.openxmlformats.org/officeDocument/2006/relationships/tags" Target="../tags/tag305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tags" Target="../tags/tag282.xml"/><Relationship Id="rId19" Type="http://schemas.openxmlformats.org/officeDocument/2006/relationships/tags" Target="../tags/tag299.xml"/><Relationship Id="rId18" Type="http://schemas.openxmlformats.org/officeDocument/2006/relationships/tags" Target="../tags/tag298.xml"/><Relationship Id="rId17" Type="http://schemas.openxmlformats.org/officeDocument/2006/relationships/tags" Target="../tags/tag297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0" Type="http://schemas.openxmlformats.org/officeDocument/2006/relationships/tags" Target="../tags/tag420.xml"/><Relationship Id="rId14" Type="http://schemas.openxmlformats.org/officeDocument/2006/relationships/tags" Target="../tags/tag294.xml"/><Relationship Id="rId139" Type="http://schemas.openxmlformats.org/officeDocument/2006/relationships/tags" Target="../tags/tag419.xml"/><Relationship Id="rId138" Type="http://schemas.openxmlformats.org/officeDocument/2006/relationships/tags" Target="../tags/tag418.xml"/><Relationship Id="rId137" Type="http://schemas.openxmlformats.org/officeDocument/2006/relationships/tags" Target="../tags/tag417.xml"/><Relationship Id="rId136" Type="http://schemas.openxmlformats.org/officeDocument/2006/relationships/tags" Target="../tags/tag416.xml"/><Relationship Id="rId135" Type="http://schemas.openxmlformats.org/officeDocument/2006/relationships/tags" Target="../tags/tag415.xml"/><Relationship Id="rId134" Type="http://schemas.openxmlformats.org/officeDocument/2006/relationships/tags" Target="../tags/tag414.xml"/><Relationship Id="rId133" Type="http://schemas.openxmlformats.org/officeDocument/2006/relationships/tags" Target="../tags/tag413.xml"/><Relationship Id="rId132" Type="http://schemas.openxmlformats.org/officeDocument/2006/relationships/tags" Target="../tags/tag412.xml"/><Relationship Id="rId131" Type="http://schemas.openxmlformats.org/officeDocument/2006/relationships/tags" Target="../tags/tag411.xml"/><Relationship Id="rId130" Type="http://schemas.openxmlformats.org/officeDocument/2006/relationships/tags" Target="../tags/tag410.xml"/><Relationship Id="rId13" Type="http://schemas.openxmlformats.org/officeDocument/2006/relationships/tags" Target="../tags/tag293.xml"/><Relationship Id="rId129" Type="http://schemas.openxmlformats.org/officeDocument/2006/relationships/tags" Target="../tags/tag409.xml"/><Relationship Id="rId128" Type="http://schemas.openxmlformats.org/officeDocument/2006/relationships/tags" Target="../tags/tag408.xml"/><Relationship Id="rId127" Type="http://schemas.openxmlformats.org/officeDocument/2006/relationships/tags" Target="../tags/tag407.xml"/><Relationship Id="rId126" Type="http://schemas.openxmlformats.org/officeDocument/2006/relationships/tags" Target="../tags/tag406.xml"/><Relationship Id="rId125" Type="http://schemas.openxmlformats.org/officeDocument/2006/relationships/tags" Target="../tags/tag405.xml"/><Relationship Id="rId124" Type="http://schemas.openxmlformats.org/officeDocument/2006/relationships/tags" Target="../tags/tag404.xml"/><Relationship Id="rId123" Type="http://schemas.openxmlformats.org/officeDocument/2006/relationships/tags" Target="../tags/tag403.xml"/><Relationship Id="rId122" Type="http://schemas.openxmlformats.org/officeDocument/2006/relationships/tags" Target="../tags/tag402.xml"/><Relationship Id="rId121" Type="http://schemas.openxmlformats.org/officeDocument/2006/relationships/tags" Target="../tags/tag401.xml"/><Relationship Id="rId120" Type="http://schemas.openxmlformats.org/officeDocument/2006/relationships/tags" Target="../tags/tag400.xml"/><Relationship Id="rId12" Type="http://schemas.openxmlformats.org/officeDocument/2006/relationships/tags" Target="../tags/tag292.xml"/><Relationship Id="rId119" Type="http://schemas.openxmlformats.org/officeDocument/2006/relationships/tags" Target="../tags/tag399.xml"/><Relationship Id="rId118" Type="http://schemas.openxmlformats.org/officeDocument/2006/relationships/tags" Target="../tags/tag398.xml"/><Relationship Id="rId117" Type="http://schemas.openxmlformats.org/officeDocument/2006/relationships/tags" Target="../tags/tag397.xml"/><Relationship Id="rId116" Type="http://schemas.openxmlformats.org/officeDocument/2006/relationships/tags" Target="../tags/tag396.xml"/><Relationship Id="rId115" Type="http://schemas.openxmlformats.org/officeDocument/2006/relationships/tags" Target="../tags/tag395.xml"/><Relationship Id="rId114" Type="http://schemas.openxmlformats.org/officeDocument/2006/relationships/tags" Target="../tags/tag394.xml"/><Relationship Id="rId113" Type="http://schemas.openxmlformats.org/officeDocument/2006/relationships/tags" Target="../tags/tag393.xml"/><Relationship Id="rId112" Type="http://schemas.openxmlformats.org/officeDocument/2006/relationships/tags" Target="../tags/tag392.xml"/><Relationship Id="rId111" Type="http://schemas.openxmlformats.org/officeDocument/2006/relationships/tags" Target="../tags/tag391.xml"/><Relationship Id="rId110" Type="http://schemas.openxmlformats.org/officeDocument/2006/relationships/tags" Target="../tags/tag390.xml"/><Relationship Id="rId11" Type="http://schemas.openxmlformats.org/officeDocument/2006/relationships/tags" Target="../tags/tag291.xml"/><Relationship Id="rId109" Type="http://schemas.openxmlformats.org/officeDocument/2006/relationships/tags" Target="../tags/tag389.xml"/><Relationship Id="rId108" Type="http://schemas.openxmlformats.org/officeDocument/2006/relationships/tags" Target="../tags/tag388.xml"/><Relationship Id="rId107" Type="http://schemas.openxmlformats.org/officeDocument/2006/relationships/tags" Target="../tags/tag387.xml"/><Relationship Id="rId106" Type="http://schemas.openxmlformats.org/officeDocument/2006/relationships/tags" Target="../tags/tag386.xml"/><Relationship Id="rId105" Type="http://schemas.openxmlformats.org/officeDocument/2006/relationships/tags" Target="../tags/tag385.xml"/><Relationship Id="rId104" Type="http://schemas.openxmlformats.org/officeDocument/2006/relationships/tags" Target="../tags/tag384.xml"/><Relationship Id="rId103" Type="http://schemas.openxmlformats.org/officeDocument/2006/relationships/tags" Target="../tags/tag383.xml"/><Relationship Id="rId102" Type="http://schemas.openxmlformats.org/officeDocument/2006/relationships/tags" Target="../tags/tag382.xml"/><Relationship Id="rId101" Type="http://schemas.openxmlformats.org/officeDocument/2006/relationships/tags" Target="../tags/tag381.xml"/><Relationship Id="rId100" Type="http://schemas.openxmlformats.org/officeDocument/2006/relationships/tags" Target="../tags/tag380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7" Type="http://schemas.openxmlformats.org/officeDocument/2006/relationships/tags" Target="../tags/tag426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0" Type="http://schemas.openxmlformats.org/officeDocument/2006/relationships/tags" Target="../tags/tag4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9" Type="http://schemas.openxmlformats.org/officeDocument/2006/relationships/tags" Target="../tags/tag561.xml"/><Relationship Id="rId98" Type="http://schemas.openxmlformats.org/officeDocument/2006/relationships/tags" Target="../tags/tag560.xml"/><Relationship Id="rId97" Type="http://schemas.openxmlformats.org/officeDocument/2006/relationships/tags" Target="../tags/tag559.xml"/><Relationship Id="rId96" Type="http://schemas.openxmlformats.org/officeDocument/2006/relationships/tags" Target="../tags/tag558.xml"/><Relationship Id="rId95" Type="http://schemas.openxmlformats.org/officeDocument/2006/relationships/tags" Target="../tags/tag557.xml"/><Relationship Id="rId94" Type="http://schemas.openxmlformats.org/officeDocument/2006/relationships/tags" Target="../tags/tag556.xml"/><Relationship Id="rId93" Type="http://schemas.openxmlformats.org/officeDocument/2006/relationships/tags" Target="../tags/tag555.xml"/><Relationship Id="rId92" Type="http://schemas.openxmlformats.org/officeDocument/2006/relationships/tags" Target="../tags/tag554.xml"/><Relationship Id="rId91" Type="http://schemas.openxmlformats.org/officeDocument/2006/relationships/tags" Target="../tags/tag553.xml"/><Relationship Id="rId90" Type="http://schemas.openxmlformats.org/officeDocument/2006/relationships/tags" Target="../tags/tag552.xml"/><Relationship Id="rId9" Type="http://schemas.openxmlformats.org/officeDocument/2006/relationships/tags" Target="../tags/tag471.xml"/><Relationship Id="rId89" Type="http://schemas.openxmlformats.org/officeDocument/2006/relationships/tags" Target="../tags/tag551.xml"/><Relationship Id="rId88" Type="http://schemas.openxmlformats.org/officeDocument/2006/relationships/tags" Target="../tags/tag550.xml"/><Relationship Id="rId87" Type="http://schemas.openxmlformats.org/officeDocument/2006/relationships/tags" Target="../tags/tag549.xml"/><Relationship Id="rId86" Type="http://schemas.openxmlformats.org/officeDocument/2006/relationships/tags" Target="../tags/tag548.xml"/><Relationship Id="rId85" Type="http://schemas.openxmlformats.org/officeDocument/2006/relationships/tags" Target="../tags/tag547.xml"/><Relationship Id="rId84" Type="http://schemas.openxmlformats.org/officeDocument/2006/relationships/tags" Target="../tags/tag546.xml"/><Relationship Id="rId83" Type="http://schemas.openxmlformats.org/officeDocument/2006/relationships/tags" Target="../tags/tag545.xml"/><Relationship Id="rId82" Type="http://schemas.openxmlformats.org/officeDocument/2006/relationships/tags" Target="../tags/tag544.xml"/><Relationship Id="rId81" Type="http://schemas.openxmlformats.org/officeDocument/2006/relationships/tags" Target="../tags/tag543.xml"/><Relationship Id="rId80" Type="http://schemas.openxmlformats.org/officeDocument/2006/relationships/tags" Target="../tags/tag542.xml"/><Relationship Id="rId8" Type="http://schemas.openxmlformats.org/officeDocument/2006/relationships/tags" Target="../tags/tag470.xml"/><Relationship Id="rId79" Type="http://schemas.openxmlformats.org/officeDocument/2006/relationships/tags" Target="../tags/tag541.xml"/><Relationship Id="rId78" Type="http://schemas.openxmlformats.org/officeDocument/2006/relationships/tags" Target="../tags/tag540.xml"/><Relationship Id="rId77" Type="http://schemas.openxmlformats.org/officeDocument/2006/relationships/tags" Target="../tags/tag539.xml"/><Relationship Id="rId76" Type="http://schemas.openxmlformats.org/officeDocument/2006/relationships/tags" Target="../tags/tag538.xml"/><Relationship Id="rId75" Type="http://schemas.openxmlformats.org/officeDocument/2006/relationships/tags" Target="../tags/tag537.xml"/><Relationship Id="rId74" Type="http://schemas.openxmlformats.org/officeDocument/2006/relationships/tags" Target="../tags/tag536.xml"/><Relationship Id="rId73" Type="http://schemas.openxmlformats.org/officeDocument/2006/relationships/tags" Target="../tags/tag535.xml"/><Relationship Id="rId72" Type="http://schemas.openxmlformats.org/officeDocument/2006/relationships/tags" Target="../tags/tag534.xml"/><Relationship Id="rId71" Type="http://schemas.openxmlformats.org/officeDocument/2006/relationships/tags" Target="../tags/tag533.xml"/><Relationship Id="rId70" Type="http://schemas.openxmlformats.org/officeDocument/2006/relationships/tags" Target="../tags/tag532.xml"/><Relationship Id="rId7" Type="http://schemas.openxmlformats.org/officeDocument/2006/relationships/tags" Target="../tags/tag469.xml"/><Relationship Id="rId69" Type="http://schemas.openxmlformats.org/officeDocument/2006/relationships/tags" Target="../tags/tag531.xml"/><Relationship Id="rId68" Type="http://schemas.openxmlformats.org/officeDocument/2006/relationships/tags" Target="../tags/tag530.xml"/><Relationship Id="rId67" Type="http://schemas.openxmlformats.org/officeDocument/2006/relationships/tags" Target="../tags/tag529.xml"/><Relationship Id="rId66" Type="http://schemas.openxmlformats.org/officeDocument/2006/relationships/tags" Target="../tags/tag528.xml"/><Relationship Id="rId65" Type="http://schemas.openxmlformats.org/officeDocument/2006/relationships/tags" Target="../tags/tag527.xml"/><Relationship Id="rId64" Type="http://schemas.openxmlformats.org/officeDocument/2006/relationships/tags" Target="../tags/tag526.xml"/><Relationship Id="rId63" Type="http://schemas.openxmlformats.org/officeDocument/2006/relationships/tags" Target="../tags/tag525.xml"/><Relationship Id="rId62" Type="http://schemas.openxmlformats.org/officeDocument/2006/relationships/tags" Target="../tags/tag524.xml"/><Relationship Id="rId61" Type="http://schemas.openxmlformats.org/officeDocument/2006/relationships/tags" Target="../tags/tag523.xml"/><Relationship Id="rId60" Type="http://schemas.openxmlformats.org/officeDocument/2006/relationships/tags" Target="../tags/tag522.xml"/><Relationship Id="rId6" Type="http://schemas.openxmlformats.org/officeDocument/2006/relationships/tags" Target="../tags/tag468.xml"/><Relationship Id="rId59" Type="http://schemas.openxmlformats.org/officeDocument/2006/relationships/tags" Target="../tags/tag521.xml"/><Relationship Id="rId58" Type="http://schemas.openxmlformats.org/officeDocument/2006/relationships/tags" Target="../tags/tag520.xml"/><Relationship Id="rId57" Type="http://schemas.openxmlformats.org/officeDocument/2006/relationships/tags" Target="../tags/tag519.xml"/><Relationship Id="rId56" Type="http://schemas.openxmlformats.org/officeDocument/2006/relationships/tags" Target="../tags/tag518.xml"/><Relationship Id="rId55" Type="http://schemas.openxmlformats.org/officeDocument/2006/relationships/tags" Target="../tags/tag517.xml"/><Relationship Id="rId54" Type="http://schemas.openxmlformats.org/officeDocument/2006/relationships/tags" Target="../tags/tag516.xml"/><Relationship Id="rId53" Type="http://schemas.openxmlformats.org/officeDocument/2006/relationships/tags" Target="../tags/tag515.xml"/><Relationship Id="rId52" Type="http://schemas.openxmlformats.org/officeDocument/2006/relationships/tags" Target="../tags/tag514.xml"/><Relationship Id="rId51" Type="http://schemas.openxmlformats.org/officeDocument/2006/relationships/tags" Target="../tags/tag513.xml"/><Relationship Id="rId50" Type="http://schemas.openxmlformats.org/officeDocument/2006/relationships/tags" Target="../tags/tag512.xml"/><Relationship Id="rId5" Type="http://schemas.openxmlformats.org/officeDocument/2006/relationships/tags" Target="../tags/tag467.xml"/><Relationship Id="rId49" Type="http://schemas.openxmlformats.org/officeDocument/2006/relationships/tags" Target="../tags/tag511.xml"/><Relationship Id="rId48" Type="http://schemas.openxmlformats.org/officeDocument/2006/relationships/tags" Target="../tags/tag510.xml"/><Relationship Id="rId47" Type="http://schemas.openxmlformats.org/officeDocument/2006/relationships/tags" Target="../tags/tag509.xml"/><Relationship Id="rId46" Type="http://schemas.openxmlformats.org/officeDocument/2006/relationships/tags" Target="../tags/tag508.xml"/><Relationship Id="rId45" Type="http://schemas.openxmlformats.org/officeDocument/2006/relationships/tags" Target="../tags/tag507.xml"/><Relationship Id="rId44" Type="http://schemas.openxmlformats.org/officeDocument/2006/relationships/tags" Target="../tags/tag506.xml"/><Relationship Id="rId43" Type="http://schemas.openxmlformats.org/officeDocument/2006/relationships/tags" Target="../tags/tag505.xml"/><Relationship Id="rId42" Type="http://schemas.openxmlformats.org/officeDocument/2006/relationships/tags" Target="../tags/tag504.xml"/><Relationship Id="rId41" Type="http://schemas.openxmlformats.org/officeDocument/2006/relationships/tags" Target="../tags/tag503.xml"/><Relationship Id="rId40" Type="http://schemas.openxmlformats.org/officeDocument/2006/relationships/tags" Target="../tags/tag502.xml"/><Relationship Id="rId4" Type="http://schemas.openxmlformats.org/officeDocument/2006/relationships/tags" Target="../tags/tag466.xml"/><Relationship Id="rId39" Type="http://schemas.openxmlformats.org/officeDocument/2006/relationships/tags" Target="../tags/tag501.xml"/><Relationship Id="rId38" Type="http://schemas.openxmlformats.org/officeDocument/2006/relationships/tags" Target="../tags/tag500.xml"/><Relationship Id="rId37" Type="http://schemas.openxmlformats.org/officeDocument/2006/relationships/tags" Target="../tags/tag499.xml"/><Relationship Id="rId36" Type="http://schemas.openxmlformats.org/officeDocument/2006/relationships/tags" Target="../tags/tag498.xml"/><Relationship Id="rId35" Type="http://schemas.openxmlformats.org/officeDocument/2006/relationships/tags" Target="../tags/tag497.xml"/><Relationship Id="rId34" Type="http://schemas.openxmlformats.org/officeDocument/2006/relationships/tags" Target="../tags/tag496.xml"/><Relationship Id="rId33" Type="http://schemas.openxmlformats.org/officeDocument/2006/relationships/tags" Target="../tags/tag495.xml"/><Relationship Id="rId32" Type="http://schemas.openxmlformats.org/officeDocument/2006/relationships/tags" Target="../tags/tag494.xml"/><Relationship Id="rId31" Type="http://schemas.openxmlformats.org/officeDocument/2006/relationships/tags" Target="../tags/tag493.xml"/><Relationship Id="rId30" Type="http://schemas.openxmlformats.org/officeDocument/2006/relationships/tags" Target="../tags/tag492.xml"/><Relationship Id="rId3" Type="http://schemas.openxmlformats.org/officeDocument/2006/relationships/tags" Target="../tags/tag465.xml"/><Relationship Id="rId29" Type="http://schemas.openxmlformats.org/officeDocument/2006/relationships/tags" Target="../tags/tag491.xml"/><Relationship Id="rId28" Type="http://schemas.openxmlformats.org/officeDocument/2006/relationships/tags" Target="../tags/tag490.xml"/><Relationship Id="rId27" Type="http://schemas.openxmlformats.org/officeDocument/2006/relationships/tags" Target="../tags/tag489.xml"/><Relationship Id="rId26" Type="http://schemas.openxmlformats.org/officeDocument/2006/relationships/tags" Target="../tags/tag488.xml"/><Relationship Id="rId25" Type="http://schemas.openxmlformats.org/officeDocument/2006/relationships/tags" Target="../tags/tag487.xml"/><Relationship Id="rId24" Type="http://schemas.openxmlformats.org/officeDocument/2006/relationships/tags" Target="../tags/tag486.xml"/><Relationship Id="rId23" Type="http://schemas.openxmlformats.org/officeDocument/2006/relationships/tags" Target="../tags/tag485.xml"/><Relationship Id="rId22" Type="http://schemas.openxmlformats.org/officeDocument/2006/relationships/tags" Target="../tags/tag484.xml"/><Relationship Id="rId21" Type="http://schemas.openxmlformats.org/officeDocument/2006/relationships/tags" Target="../tags/tag483.xml"/><Relationship Id="rId20" Type="http://schemas.openxmlformats.org/officeDocument/2006/relationships/tags" Target="../tags/tag482.xml"/><Relationship Id="rId2" Type="http://schemas.openxmlformats.org/officeDocument/2006/relationships/tags" Target="../tags/tag464.xml"/><Relationship Id="rId19" Type="http://schemas.openxmlformats.org/officeDocument/2006/relationships/tags" Target="../tags/tag481.xml"/><Relationship Id="rId18" Type="http://schemas.openxmlformats.org/officeDocument/2006/relationships/tags" Target="../tags/tag480.xml"/><Relationship Id="rId17" Type="http://schemas.openxmlformats.org/officeDocument/2006/relationships/tags" Target="../tags/tag479.xml"/><Relationship Id="rId16" Type="http://schemas.openxmlformats.org/officeDocument/2006/relationships/tags" Target="../tags/tag478.xml"/><Relationship Id="rId15" Type="http://schemas.openxmlformats.org/officeDocument/2006/relationships/tags" Target="../tags/tag477.xml"/><Relationship Id="rId14" Type="http://schemas.openxmlformats.org/officeDocument/2006/relationships/tags" Target="../tags/tag476.xml"/><Relationship Id="rId137" Type="http://schemas.openxmlformats.org/officeDocument/2006/relationships/tags" Target="../tags/tag599.xml"/><Relationship Id="rId136" Type="http://schemas.openxmlformats.org/officeDocument/2006/relationships/tags" Target="../tags/tag598.xml"/><Relationship Id="rId135" Type="http://schemas.openxmlformats.org/officeDocument/2006/relationships/tags" Target="../tags/tag597.xml"/><Relationship Id="rId134" Type="http://schemas.openxmlformats.org/officeDocument/2006/relationships/tags" Target="../tags/tag596.xml"/><Relationship Id="rId133" Type="http://schemas.openxmlformats.org/officeDocument/2006/relationships/tags" Target="../tags/tag595.xml"/><Relationship Id="rId132" Type="http://schemas.openxmlformats.org/officeDocument/2006/relationships/tags" Target="../tags/tag594.xml"/><Relationship Id="rId131" Type="http://schemas.openxmlformats.org/officeDocument/2006/relationships/tags" Target="../tags/tag593.xml"/><Relationship Id="rId130" Type="http://schemas.openxmlformats.org/officeDocument/2006/relationships/tags" Target="../tags/tag592.xml"/><Relationship Id="rId13" Type="http://schemas.openxmlformats.org/officeDocument/2006/relationships/tags" Target="../tags/tag475.xml"/><Relationship Id="rId129" Type="http://schemas.openxmlformats.org/officeDocument/2006/relationships/tags" Target="../tags/tag591.xml"/><Relationship Id="rId128" Type="http://schemas.openxmlformats.org/officeDocument/2006/relationships/tags" Target="../tags/tag590.xml"/><Relationship Id="rId127" Type="http://schemas.openxmlformats.org/officeDocument/2006/relationships/tags" Target="../tags/tag589.xml"/><Relationship Id="rId126" Type="http://schemas.openxmlformats.org/officeDocument/2006/relationships/tags" Target="../tags/tag588.xml"/><Relationship Id="rId125" Type="http://schemas.openxmlformats.org/officeDocument/2006/relationships/tags" Target="../tags/tag587.xml"/><Relationship Id="rId124" Type="http://schemas.openxmlformats.org/officeDocument/2006/relationships/tags" Target="../tags/tag586.xml"/><Relationship Id="rId123" Type="http://schemas.openxmlformats.org/officeDocument/2006/relationships/tags" Target="../tags/tag585.xml"/><Relationship Id="rId122" Type="http://schemas.openxmlformats.org/officeDocument/2006/relationships/tags" Target="../tags/tag584.xml"/><Relationship Id="rId121" Type="http://schemas.openxmlformats.org/officeDocument/2006/relationships/tags" Target="../tags/tag583.xml"/><Relationship Id="rId120" Type="http://schemas.openxmlformats.org/officeDocument/2006/relationships/tags" Target="../tags/tag582.xml"/><Relationship Id="rId12" Type="http://schemas.openxmlformats.org/officeDocument/2006/relationships/tags" Target="../tags/tag474.xml"/><Relationship Id="rId119" Type="http://schemas.openxmlformats.org/officeDocument/2006/relationships/tags" Target="../tags/tag581.xml"/><Relationship Id="rId118" Type="http://schemas.openxmlformats.org/officeDocument/2006/relationships/tags" Target="../tags/tag580.xml"/><Relationship Id="rId117" Type="http://schemas.openxmlformats.org/officeDocument/2006/relationships/tags" Target="../tags/tag579.xml"/><Relationship Id="rId116" Type="http://schemas.openxmlformats.org/officeDocument/2006/relationships/tags" Target="../tags/tag578.xml"/><Relationship Id="rId115" Type="http://schemas.openxmlformats.org/officeDocument/2006/relationships/tags" Target="../tags/tag577.xml"/><Relationship Id="rId114" Type="http://schemas.openxmlformats.org/officeDocument/2006/relationships/tags" Target="../tags/tag576.xml"/><Relationship Id="rId113" Type="http://schemas.openxmlformats.org/officeDocument/2006/relationships/tags" Target="../tags/tag575.xml"/><Relationship Id="rId112" Type="http://schemas.openxmlformats.org/officeDocument/2006/relationships/tags" Target="../tags/tag574.xml"/><Relationship Id="rId111" Type="http://schemas.openxmlformats.org/officeDocument/2006/relationships/tags" Target="../tags/tag573.xml"/><Relationship Id="rId110" Type="http://schemas.openxmlformats.org/officeDocument/2006/relationships/tags" Target="../tags/tag572.xml"/><Relationship Id="rId11" Type="http://schemas.openxmlformats.org/officeDocument/2006/relationships/tags" Target="../tags/tag473.xml"/><Relationship Id="rId109" Type="http://schemas.openxmlformats.org/officeDocument/2006/relationships/tags" Target="../tags/tag571.xml"/><Relationship Id="rId108" Type="http://schemas.openxmlformats.org/officeDocument/2006/relationships/tags" Target="../tags/tag570.xml"/><Relationship Id="rId107" Type="http://schemas.openxmlformats.org/officeDocument/2006/relationships/tags" Target="../tags/tag569.xml"/><Relationship Id="rId106" Type="http://schemas.openxmlformats.org/officeDocument/2006/relationships/tags" Target="../tags/tag568.xml"/><Relationship Id="rId105" Type="http://schemas.openxmlformats.org/officeDocument/2006/relationships/tags" Target="../tags/tag567.xml"/><Relationship Id="rId104" Type="http://schemas.openxmlformats.org/officeDocument/2006/relationships/tags" Target="../tags/tag566.xml"/><Relationship Id="rId103" Type="http://schemas.openxmlformats.org/officeDocument/2006/relationships/tags" Target="../tags/tag565.xml"/><Relationship Id="rId102" Type="http://schemas.openxmlformats.org/officeDocument/2006/relationships/tags" Target="../tags/tag564.xml"/><Relationship Id="rId101" Type="http://schemas.openxmlformats.org/officeDocument/2006/relationships/tags" Target="../tags/tag563.xml"/><Relationship Id="rId100" Type="http://schemas.openxmlformats.org/officeDocument/2006/relationships/tags" Target="../tags/tag562.xml"/><Relationship Id="rId10" Type="http://schemas.openxmlformats.org/officeDocument/2006/relationships/tags" Target="../tags/tag4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5910263" y="4651375"/>
            <a:ext cx="6283325" cy="2205037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6119813" y="1327150"/>
            <a:ext cx="5618163" cy="4246563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8977313" y="5340350"/>
            <a:ext cx="1281113" cy="12811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588" y="4948417"/>
            <a:ext cx="12192000" cy="1920875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954482" y="2451918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954482" y="1165833"/>
            <a:ext cx="8250638" cy="122629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954482" y="3433984"/>
            <a:ext cx="2141415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954088" y="3887587"/>
            <a:ext cx="2144388" cy="39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342997" y="444933"/>
            <a:ext cx="11506005" cy="596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9963661" y="5230648"/>
            <a:ext cx="2151842" cy="1626498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588" y="3116263"/>
            <a:ext cx="12195175" cy="3743325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2028825" y="4745038"/>
            <a:ext cx="10156825" cy="2114550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831850" y="698500"/>
            <a:ext cx="10528300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7836153" y="3640930"/>
            <a:ext cx="3332044" cy="2518570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444953" y="4484436"/>
            <a:ext cx="5419185" cy="96958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444953" y="3605757"/>
            <a:ext cx="5419185" cy="83264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4152960" y="731397"/>
            <a:ext cx="3886081" cy="2937346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3091963" y="4083675"/>
            <a:ext cx="6008076" cy="1028699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3091926" y="5191079"/>
            <a:ext cx="6008114" cy="454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tags" Target="../tags/tag605.xml"/><Relationship Id="rId17" Type="http://schemas.openxmlformats.org/officeDocument/2006/relationships/tags" Target="../tags/tag604.xml"/><Relationship Id="rId16" Type="http://schemas.openxmlformats.org/officeDocument/2006/relationships/tags" Target="../tags/tag603.xml"/><Relationship Id="rId15" Type="http://schemas.openxmlformats.org/officeDocument/2006/relationships/tags" Target="../tags/tag602.xml"/><Relationship Id="rId14" Type="http://schemas.openxmlformats.org/officeDocument/2006/relationships/tags" Target="../tags/tag601.xml"/><Relationship Id="rId13" Type="http://schemas.openxmlformats.org/officeDocument/2006/relationships/tags" Target="../tags/tag600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61000">
              <a:schemeClr val="accent5">
                <a:lumMod val="71000"/>
                <a:lumOff val="29000"/>
                <a:alpha val="58000"/>
              </a:schemeClr>
            </a:gs>
            <a:gs pos="87000">
              <a:srgbClr val="DD9494">
                <a:lumMod val="75000"/>
                <a:lumOff val="25000"/>
              </a:srgb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09.xml"/><Relationship Id="rId4" Type="http://schemas.openxmlformats.org/officeDocument/2006/relationships/image" Target="../media/image1.png"/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9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6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6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6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6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64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66.xml"/><Relationship Id="rId2" Type="http://schemas.openxmlformats.org/officeDocument/2006/relationships/image" Target="../media/image20.png"/><Relationship Id="rId1" Type="http://schemas.openxmlformats.org/officeDocument/2006/relationships/tags" Target="../tags/tag66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669.xml"/><Relationship Id="rId3" Type="http://schemas.openxmlformats.org/officeDocument/2006/relationships/image" Target="../media/image21.png"/><Relationship Id="rId2" Type="http://schemas.openxmlformats.org/officeDocument/2006/relationships/tags" Target="../tags/tag668.xml"/><Relationship Id="rId1" Type="http://schemas.openxmlformats.org/officeDocument/2006/relationships/tags" Target="../tags/tag6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70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18.xml"/><Relationship Id="rId8" Type="http://schemas.openxmlformats.org/officeDocument/2006/relationships/tags" Target="../tags/tag617.xml"/><Relationship Id="rId7" Type="http://schemas.openxmlformats.org/officeDocument/2006/relationships/tags" Target="../tags/tag616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3" Type="http://schemas.openxmlformats.org/officeDocument/2006/relationships/notesSlide" Target="../notesSlides/notesSlide2.xml"/><Relationship Id="rId42" Type="http://schemas.openxmlformats.org/officeDocument/2006/relationships/slideLayout" Target="../slideLayouts/slideLayout17.xml"/><Relationship Id="rId41" Type="http://schemas.openxmlformats.org/officeDocument/2006/relationships/tags" Target="../tags/tag650.xml"/><Relationship Id="rId40" Type="http://schemas.openxmlformats.org/officeDocument/2006/relationships/tags" Target="../tags/tag649.xml"/><Relationship Id="rId4" Type="http://schemas.openxmlformats.org/officeDocument/2006/relationships/tags" Target="../tags/tag613.xml"/><Relationship Id="rId39" Type="http://schemas.openxmlformats.org/officeDocument/2006/relationships/tags" Target="../tags/tag648.xml"/><Relationship Id="rId38" Type="http://schemas.openxmlformats.org/officeDocument/2006/relationships/tags" Target="../tags/tag647.xml"/><Relationship Id="rId37" Type="http://schemas.openxmlformats.org/officeDocument/2006/relationships/tags" Target="../tags/tag646.xml"/><Relationship Id="rId36" Type="http://schemas.openxmlformats.org/officeDocument/2006/relationships/tags" Target="../tags/tag645.xml"/><Relationship Id="rId35" Type="http://schemas.openxmlformats.org/officeDocument/2006/relationships/tags" Target="../tags/tag644.xml"/><Relationship Id="rId34" Type="http://schemas.openxmlformats.org/officeDocument/2006/relationships/tags" Target="../tags/tag643.xml"/><Relationship Id="rId33" Type="http://schemas.openxmlformats.org/officeDocument/2006/relationships/tags" Target="../tags/tag642.xml"/><Relationship Id="rId32" Type="http://schemas.openxmlformats.org/officeDocument/2006/relationships/tags" Target="../tags/tag641.xml"/><Relationship Id="rId31" Type="http://schemas.openxmlformats.org/officeDocument/2006/relationships/tags" Target="../tags/tag640.xml"/><Relationship Id="rId30" Type="http://schemas.openxmlformats.org/officeDocument/2006/relationships/tags" Target="../tags/tag639.xml"/><Relationship Id="rId3" Type="http://schemas.openxmlformats.org/officeDocument/2006/relationships/tags" Target="../tags/tag612.xml"/><Relationship Id="rId29" Type="http://schemas.openxmlformats.org/officeDocument/2006/relationships/tags" Target="../tags/tag638.xml"/><Relationship Id="rId28" Type="http://schemas.openxmlformats.org/officeDocument/2006/relationships/tags" Target="../tags/tag637.xml"/><Relationship Id="rId27" Type="http://schemas.openxmlformats.org/officeDocument/2006/relationships/tags" Target="../tags/tag636.xml"/><Relationship Id="rId26" Type="http://schemas.openxmlformats.org/officeDocument/2006/relationships/tags" Target="../tags/tag635.xml"/><Relationship Id="rId25" Type="http://schemas.openxmlformats.org/officeDocument/2006/relationships/tags" Target="../tags/tag634.xml"/><Relationship Id="rId24" Type="http://schemas.openxmlformats.org/officeDocument/2006/relationships/tags" Target="../tags/tag633.xml"/><Relationship Id="rId23" Type="http://schemas.openxmlformats.org/officeDocument/2006/relationships/tags" Target="../tags/tag632.xml"/><Relationship Id="rId22" Type="http://schemas.openxmlformats.org/officeDocument/2006/relationships/tags" Target="../tags/tag631.xml"/><Relationship Id="rId21" Type="http://schemas.openxmlformats.org/officeDocument/2006/relationships/tags" Target="../tags/tag630.xml"/><Relationship Id="rId20" Type="http://schemas.openxmlformats.org/officeDocument/2006/relationships/tags" Target="../tags/tag629.xml"/><Relationship Id="rId2" Type="http://schemas.openxmlformats.org/officeDocument/2006/relationships/tags" Target="../tags/tag611.xml"/><Relationship Id="rId19" Type="http://schemas.openxmlformats.org/officeDocument/2006/relationships/tags" Target="../tags/tag628.xml"/><Relationship Id="rId18" Type="http://schemas.openxmlformats.org/officeDocument/2006/relationships/tags" Target="../tags/tag627.xml"/><Relationship Id="rId17" Type="http://schemas.openxmlformats.org/officeDocument/2006/relationships/tags" Target="../tags/tag626.xml"/><Relationship Id="rId16" Type="http://schemas.openxmlformats.org/officeDocument/2006/relationships/tags" Target="../tags/tag625.xml"/><Relationship Id="rId15" Type="http://schemas.openxmlformats.org/officeDocument/2006/relationships/tags" Target="../tags/tag624.xml"/><Relationship Id="rId14" Type="http://schemas.openxmlformats.org/officeDocument/2006/relationships/tags" Target="../tags/tag623.xml"/><Relationship Id="rId13" Type="http://schemas.openxmlformats.org/officeDocument/2006/relationships/tags" Target="../tags/tag622.xml"/><Relationship Id="rId12" Type="http://schemas.openxmlformats.org/officeDocument/2006/relationships/tags" Target="../tags/tag621.xml"/><Relationship Id="rId11" Type="http://schemas.openxmlformats.org/officeDocument/2006/relationships/tags" Target="../tags/tag620.xml"/><Relationship Id="rId10" Type="http://schemas.openxmlformats.org/officeDocument/2006/relationships/tags" Target="../tags/tag619.xml"/><Relationship Id="rId1" Type="http://schemas.openxmlformats.org/officeDocument/2006/relationships/tags" Target="../tags/tag61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67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674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673.xml"/><Relationship Id="rId1" Type="http://schemas.openxmlformats.org/officeDocument/2006/relationships/tags" Target="../tags/tag6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75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67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679.xml"/><Relationship Id="rId3" Type="http://schemas.openxmlformats.org/officeDocument/2006/relationships/image" Target="../media/image30.png"/><Relationship Id="rId2" Type="http://schemas.openxmlformats.org/officeDocument/2006/relationships/tags" Target="../tags/tag678.xml"/><Relationship Id="rId1" Type="http://schemas.openxmlformats.org/officeDocument/2006/relationships/tags" Target="../tags/tag67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80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8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683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tags" Target="../tags/tag682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84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85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87.xml"/><Relationship Id="rId2" Type="http://schemas.openxmlformats.org/officeDocument/2006/relationships/image" Target="../media/image41.png"/><Relationship Id="rId1" Type="http://schemas.openxmlformats.org/officeDocument/2006/relationships/tags" Target="../tags/tag68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690.xml"/><Relationship Id="rId3" Type="http://schemas.openxmlformats.org/officeDocument/2006/relationships/image" Target="../media/image42.png"/><Relationship Id="rId2" Type="http://schemas.openxmlformats.org/officeDocument/2006/relationships/tags" Target="../tags/tag689.xml"/><Relationship Id="rId1" Type="http://schemas.openxmlformats.org/officeDocument/2006/relationships/tags" Target="../tags/tag688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692.xml"/><Relationship Id="rId2" Type="http://schemas.openxmlformats.org/officeDocument/2006/relationships/image" Target="../media/image43.png"/><Relationship Id="rId1" Type="http://schemas.openxmlformats.org/officeDocument/2006/relationships/tags" Target="../tags/tag69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701.xml"/><Relationship Id="rId8" Type="http://schemas.openxmlformats.org/officeDocument/2006/relationships/tags" Target="../tags/tag700.xml"/><Relationship Id="rId7" Type="http://schemas.openxmlformats.org/officeDocument/2006/relationships/tags" Target="../tags/tag699.xml"/><Relationship Id="rId6" Type="http://schemas.openxmlformats.org/officeDocument/2006/relationships/tags" Target="../tags/tag698.xml"/><Relationship Id="rId5" Type="http://schemas.openxmlformats.org/officeDocument/2006/relationships/tags" Target="../tags/tag697.xml"/><Relationship Id="rId4" Type="http://schemas.openxmlformats.org/officeDocument/2006/relationships/tags" Target="../tags/tag696.xml"/><Relationship Id="rId3" Type="http://schemas.openxmlformats.org/officeDocument/2006/relationships/tags" Target="../tags/tag695.xml"/><Relationship Id="rId25" Type="http://schemas.openxmlformats.org/officeDocument/2006/relationships/notesSlide" Target="../notesSlides/notesSlide10.xml"/><Relationship Id="rId24" Type="http://schemas.openxmlformats.org/officeDocument/2006/relationships/slideLayout" Target="../slideLayouts/slideLayout22.xml"/><Relationship Id="rId23" Type="http://schemas.openxmlformats.org/officeDocument/2006/relationships/tags" Target="../tags/tag715.xml"/><Relationship Id="rId22" Type="http://schemas.openxmlformats.org/officeDocument/2006/relationships/tags" Target="../tags/tag714.xml"/><Relationship Id="rId21" Type="http://schemas.openxmlformats.org/officeDocument/2006/relationships/tags" Target="../tags/tag713.xml"/><Relationship Id="rId20" Type="http://schemas.openxmlformats.org/officeDocument/2006/relationships/tags" Target="../tags/tag712.xml"/><Relationship Id="rId2" Type="http://schemas.openxmlformats.org/officeDocument/2006/relationships/tags" Target="../tags/tag694.xml"/><Relationship Id="rId19" Type="http://schemas.openxmlformats.org/officeDocument/2006/relationships/tags" Target="../tags/tag711.xml"/><Relationship Id="rId18" Type="http://schemas.openxmlformats.org/officeDocument/2006/relationships/tags" Target="../tags/tag710.xml"/><Relationship Id="rId17" Type="http://schemas.openxmlformats.org/officeDocument/2006/relationships/tags" Target="../tags/tag709.xml"/><Relationship Id="rId16" Type="http://schemas.openxmlformats.org/officeDocument/2006/relationships/tags" Target="../tags/tag708.xml"/><Relationship Id="rId15" Type="http://schemas.openxmlformats.org/officeDocument/2006/relationships/tags" Target="../tags/tag707.xml"/><Relationship Id="rId14" Type="http://schemas.openxmlformats.org/officeDocument/2006/relationships/tags" Target="../tags/tag706.xml"/><Relationship Id="rId13" Type="http://schemas.openxmlformats.org/officeDocument/2006/relationships/tags" Target="../tags/tag705.xml"/><Relationship Id="rId12" Type="http://schemas.openxmlformats.org/officeDocument/2006/relationships/tags" Target="../tags/tag704.xml"/><Relationship Id="rId11" Type="http://schemas.openxmlformats.org/officeDocument/2006/relationships/tags" Target="../tags/tag703.xml"/><Relationship Id="rId10" Type="http://schemas.openxmlformats.org/officeDocument/2006/relationships/tags" Target="../tags/tag702.xml"/><Relationship Id="rId1" Type="http://schemas.openxmlformats.org/officeDocument/2006/relationships/tags" Target="../tags/tag69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2.xml"/><Relationship Id="rId7" Type="http://schemas.openxmlformats.org/officeDocument/2006/relationships/tags" Target="../tags/tag7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7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8.xml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9.xml"/><Relationship Id="rId1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721.xml"/><Relationship Id="rId2" Type="http://schemas.openxmlformats.org/officeDocument/2006/relationships/image" Target="../media/image46.png"/><Relationship Id="rId1" Type="http://schemas.openxmlformats.org/officeDocument/2006/relationships/tags" Target="../tags/tag7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726.xml"/><Relationship Id="rId5" Type="http://schemas.openxmlformats.org/officeDocument/2006/relationships/image" Target="../media/image47.png"/><Relationship Id="rId4" Type="http://schemas.openxmlformats.org/officeDocument/2006/relationships/tags" Target="../tags/tag725.xml"/><Relationship Id="rId3" Type="http://schemas.openxmlformats.org/officeDocument/2006/relationships/tags" Target="../tags/tag724.xml"/><Relationship Id="rId2" Type="http://schemas.openxmlformats.org/officeDocument/2006/relationships/tags" Target="../tags/tag723.xml"/><Relationship Id="rId1" Type="http://schemas.openxmlformats.org/officeDocument/2006/relationships/tags" Target="../tags/tag7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2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729.xml"/><Relationship Id="rId1" Type="http://schemas.openxmlformats.org/officeDocument/2006/relationships/tags" Target="../tags/tag72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30.xml"/><Relationship Id="rId1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1.xml"/><Relationship Id="rId1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34.xml"/><Relationship Id="rId3" Type="http://schemas.openxmlformats.org/officeDocument/2006/relationships/image" Target="../media/image51.png"/><Relationship Id="rId2" Type="http://schemas.openxmlformats.org/officeDocument/2006/relationships/tags" Target="../tags/tag733.xml"/><Relationship Id="rId1" Type="http://schemas.openxmlformats.org/officeDocument/2006/relationships/tags" Target="../tags/tag73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736.xml"/><Relationship Id="rId1" Type="http://schemas.openxmlformats.org/officeDocument/2006/relationships/tags" Target="../tags/tag7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37.xml"/><Relationship Id="rId1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38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39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741.xml"/><Relationship Id="rId2" Type="http://schemas.openxmlformats.org/officeDocument/2006/relationships/image" Target="../media/image57.png"/><Relationship Id="rId1" Type="http://schemas.openxmlformats.org/officeDocument/2006/relationships/tags" Target="../tags/tag740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42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3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3.xml"/><Relationship Id="rId1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745.xml"/><Relationship Id="rId2" Type="http://schemas.openxmlformats.org/officeDocument/2006/relationships/image" Target="../media/image62.png"/><Relationship Id="rId1" Type="http://schemas.openxmlformats.org/officeDocument/2006/relationships/tags" Target="../tags/tag744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46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47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48.xml"/><Relationship Id="rId1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5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65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标题 110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988310" y="175260"/>
            <a:ext cx="8916670" cy="186563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2019 </a:t>
            </a:r>
            <a:r>
              <a:rPr lang="zh-CN" altLang="en-US" dirty="0">
                <a:sym typeface="+mn-ea"/>
              </a:rPr>
              <a:t>售后问题订单处理流程步骤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4341495" y="2971165"/>
            <a:ext cx="2141220" cy="560070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服务部</a:t>
            </a:r>
            <a:endParaRPr lang="zh-CN" altLang="en-US" sz="2800" dirty="0"/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4338320" y="3531235"/>
            <a:ext cx="2144395" cy="492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2019.03.15</a:t>
            </a:r>
            <a:endParaRPr lang="en-US" altLang="zh-CN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175260"/>
            <a:ext cx="2809875" cy="1638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75945" y="243840"/>
            <a:ext cx="10288905" cy="230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二次核实订单技巧：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①供应商为 </a:t>
            </a:r>
            <a:r>
              <a:rPr lang="en-US" altLang="zh-CN" b="1"/>
              <a:t>EAN, </a:t>
            </a:r>
            <a:r>
              <a:rPr lang="zh-CN" altLang="en-US" b="1"/>
              <a:t>好巧，道旅，云地接的订单，可以找出供应商系统直接核对订单，并查找确认号。</a:t>
            </a:r>
            <a:endParaRPr lang="zh-CN" altLang="en-US" b="1"/>
          </a:p>
          <a:p>
            <a:r>
              <a:rPr lang="zh-CN" altLang="en-US" b="1">
                <a:solidFill>
                  <a:srgbClr val="FF0000"/>
                </a:solidFill>
              </a:rPr>
              <a:t>即代理商</a:t>
            </a:r>
            <a:r>
              <a:rPr lang="en-US" altLang="zh-CN" b="1">
                <a:solidFill>
                  <a:srgbClr val="FF0000"/>
                </a:solidFill>
              </a:rPr>
              <a:t>-HOP-</a:t>
            </a:r>
            <a:r>
              <a:rPr lang="zh-CN" altLang="en-US" b="1">
                <a:solidFill>
                  <a:srgbClr val="FF0000"/>
                </a:solidFill>
              </a:rPr>
              <a:t>供应商 其他渠道供应商需要打电话，假装客人身份暗访订单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②当同一酒店出现多个订单的时候，可以打电话询问酒店预订部的邮箱，让其帮忙核实订单（有些酒店出现不提供的时候，可以跟他们说客人要联系酒店预约接机，正常都会给）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0485" y="205740"/>
            <a:ext cx="1096645" cy="41541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响应客户需求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7980" y="4359910"/>
            <a:ext cx="541020" cy="11004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案例一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3695" y="328295"/>
            <a:ext cx="947928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1.   </a:t>
            </a:r>
            <a:r>
              <a:rPr lang="zh-CN" altLang="en-US" b="1"/>
              <a:t>客人发邮件说明更改需求</a:t>
            </a:r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2.   </a:t>
            </a:r>
            <a:r>
              <a:rPr lang="zh-CN" altLang="en-US" b="1"/>
              <a:t>我司客服和客户沟通收取罚金的话术【涉及到更改，一般都会收取客人的罚金。更改日期或者房型，在回复之前，先找收益核实促销是否可以更改，酒店是否还有相应房型】</a:t>
            </a:r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3.   </a:t>
            </a:r>
            <a:r>
              <a:rPr lang="zh-CN" altLang="en-US" b="1"/>
              <a:t>如果客人同意更改且收到罚金的情况下，则帮客人在更改（在原有确认信的邮件上更改）注意标题要明朗，表示清楚出邮件目的，便于酒店操作（</a:t>
            </a:r>
            <a:r>
              <a:rPr lang="en-US" altLang="zh-CN" b="1"/>
              <a:t>amend</a:t>
            </a:r>
            <a:r>
              <a:rPr lang="zh-CN" altLang="en-US" b="1"/>
              <a:t>）</a:t>
            </a:r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4.  </a:t>
            </a:r>
            <a:r>
              <a:rPr lang="zh-CN" altLang="en-US" b="1"/>
              <a:t>图</a:t>
            </a:r>
            <a:r>
              <a:rPr lang="en-US" altLang="zh-CN" b="1"/>
              <a:t>5.</a:t>
            </a:r>
            <a:r>
              <a:rPr lang="en-US" altLang="zh-CN" b="1"/>
              <a:t>  </a:t>
            </a:r>
            <a:r>
              <a:rPr lang="zh-CN" altLang="en-US" b="1"/>
              <a:t>收到酒店确认更改之后，回复客户已经更改好。</a:t>
            </a:r>
            <a:endParaRPr lang="zh-CN" altLang="en-US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665" y="2081530"/>
            <a:ext cx="9338310" cy="4413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269875"/>
            <a:ext cx="6005830" cy="6317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269875"/>
            <a:ext cx="6084570" cy="6457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99695"/>
            <a:ext cx="7696200" cy="461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" y="4850765"/>
            <a:ext cx="4972050" cy="1800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2600" y="5693410"/>
            <a:ext cx="384365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/>
              <a:t>一个客户需求工单完结</a:t>
            </a:r>
            <a:r>
              <a:rPr lang="en-US" altLang="zh-CN" sz="2400" b="1"/>
              <a:t>!!!</a:t>
            </a:r>
            <a:endParaRPr lang="en-US" altLang="zh-CN" sz="2400" b="1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145415" y="34290"/>
            <a:ext cx="641985" cy="2174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案例二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3482975"/>
            <a:ext cx="7746365" cy="32016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6940" y="34290"/>
            <a:ext cx="317119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客人接送机服务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❤大部分酒店接送机都是收费的（需要客人提供：航班号，大概到达时间，几个成人几个儿童）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130" y="34290"/>
            <a:ext cx="7952740" cy="3852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56565" y="264160"/>
            <a:ext cx="44678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未到店查无预定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" y="1363345"/>
            <a:ext cx="4994275" cy="4396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55" y="1363345"/>
            <a:ext cx="6808470" cy="4491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12665" y="264795"/>
            <a:ext cx="722376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※ </a:t>
            </a:r>
            <a:r>
              <a:rPr lang="zh-CN" altLang="en-US" sz="2000" b="1"/>
              <a:t>未到店查无预定，对我司要求就是明确回复客人可查到时间！（注意响应代理商的速度，否则按照流程推翻订单）</a:t>
            </a:r>
            <a:endParaRPr lang="zh-CN" altLang="en-US" sz="2000" b="1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145" y="401320"/>
            <a:ext cx="9703435" cy="6055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320" y="173355"/>
            <a:ext cx="1087755" cy="60007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到店查无预定原因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: 圆顶角 16"/>
          <p:cNvSpPr/>
          <p:nvPr>
            <p:custDataLst>
              <p:tags r:id="rId1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73835" y="104140"/>
            <a:ext cx="86499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到店无房</a:t>
            </a:r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/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查无预定处理步骤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934085"/>
            <a:ext cx="11874500" cy="5754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616585" y="700405"/>
            <a:ext cx="9887585" cy="1507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algn="ctr" defTabSz="0">
              <a:lnSpc>
                <a:spcPct val="120000"/>
              </a:lnSpc>
              <a:tabLst>
                <a:tab pos="4937125" algn="l"/>
                <a:tab pos="7262495" algn="l"/>
              </a:tabLst>
              <a:defRPr sz="1600" b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图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1.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订单1449518，当天房，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月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21,14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点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33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分来到系统，订单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14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点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56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分已经确认给客人。</a:t>
            </a:r>
            <a:endParaRPr lang="zh-CN" altLang="en-US" sz="20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酒店已经回传确认，并已经上传确认号。订单为直连订单。</a:t>
            </a:r>
            <a:endParaRPr lang="zh-CN" altLang="en-US" sz="20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图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我司接到携程反馈说客人到店了没有预定</a:t>
            </a:r>
            <a:endParaRPr lang="zh-CN" altLang="en-US" sz="20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我司于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16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点</a:t>
            </a:r>
            <a:r>
              <a:rPr lang="en-US" altLang="zh-CN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54</a:t>
            </a:r>
            <a:r>
              <a:rPr lang="zh-CN" altLang="en-US" sz="20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分接到客人通知，到店了酒店其没有订单。</a:t>
            </a:r>
            <a:endParaRPr lang="zh-CN" altLang="en-US" sz="20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endParaRPr lang="zh-CN" altLang="en-US" sz="20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endParaRPr lang="zh-CN" altLang="en-US" sz="3600" spc="15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endParaRPr lang="zh-CN" altLang="en-US" sz="5400" spc="15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616585" y="55245"/>
            <a:ext cx="9886950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defPPr>
              <a:defRPr lang="zh-CN"/>
            </a:defPPr>
            <a:lvl1pPr algn="ctr"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algn="l"/>
            <a:r>
              <a:rPr lang="zh-CN" altLang="en-US">
                <a:latin typeface="+mn-ea"/>
                <a:ea typeface="+mn-ea"/>
              </a:rPr>
              <a:t>到店查无预定案例一</a:t>
            </a:r>
            <a:r>
              <a:rPr lang="zh-CN" altLang="en-US"/>
              <a:t> </a:t>
            </a:r>
            <a:r>
              <a:rPr lang="zh-CN" altLang="en-US" sz="1800">
                <a:solidFill>
                  <a:srgbClr val="FF0000"/>
                </a:solidFill>
              </a:rPr>
              <a:t> </a:t>
            </a:r>
            <a:r>
              <a:rPr lang="en-US" altLang="zh-CN" sz="1800">
                <a:solidFill>
                  <a:srgbClr val="FF0000"/>
                </a:solidFill>
              </a:rPr>
              <a:t>{</a:t>
            </a:r>
            <a:r>
              <a:rPr lang="zh-CN" altLang="en-US" sz="1800">
                <a:solidFill>
                  <a:srgbClr val="FF0000"/>
                </a:solidFill>
              </a:rPr>
              <a:t>客人原因，查错信息</a:t>
            </a:r>
            <a:r>
              <a:rPr lang="en-US" altLang="zh-CN" sz="1800">
                <a:solidFill>
                  <a:srgbClr val="FF0000"/>
                </a:solidFill>
              </a:rPr>
              <a:t>}</a:t>
            </a:r>
            <a:endParaRPr lang="en-US" altLang="zh-CN" sz="1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" y="3291840"/>
            <a:ext cx="11984355" cy="2786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147320"/>
            <a:ext cx="9826625" cy="6227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1"/>
            </p:custDataLst>
          </p:nvPr>
        </p:nvSpPr>
        <p:spPr>
          <a:xfrm>
            <a:off x="6175375" y="1576070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二次核实系统自动确认订单，避免客人到店订单有问题</a:t>
            </a:r>
            <a:endParaRPr lang="zh-CN" altLang="en-US" sz="1400" b="1" spc="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2"/>
            </p:custDataLst>
          </p:nvPr>
        </p:nvSpPr>
        <p:spPr>
          <a:xfrm>
            <a:off x="6175375" y="2392045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lnSpcReduction="20000"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根据客人需求尽力协调（包括更改，取消</a:t>
            </a:r>
            <a:r>
              <a:rPr lang="en-US" altLang="zh-CN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//</a:t>
            </a:r>
            <a:r>
              <a:rPr lang="zh-CN" altLang="en-US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特殊需求等</a:t>
            </a:r>
            <a:r>
              <a:rPr lang="zh-CN" altLang="en-US" sz="1200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1200" spc="15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3"/>
            </p:custDataLst>
          </p:nvPr>
        </p:nvSpPr>
        <p:spPr>
          <a:xfrm>
            <a:off x="6175375" y="3198495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400" b="1" spc="1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客人</a:t>
            </a:r>
            <a:r>
              <a:rPr lang="en-US" altLang="zh-CN" sz="1400" b="1" spc="1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/</a:t>
            </a:r>
            <a:r>
              <a:rPr lang="zh-CN" altLang="en-US" sz="1400" b="1" spc="1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代理商先核实订单，发单查不到订单</a:t>
            </a:r>
            <a:endParaRPr lang="zh-CN" altLang="en-US" sz="1400" b="1" spc="15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4"/>
            </p:custDataLst>
          </p:nvPr>
        </p:nvSpPr>
        <p:spPr>
          <a:xfrm>
            <a:off x="6175375" y="4043680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客人去到订单酒店，前台告知无订单，酒店还有房</a:t>
            </a:r>
            <a:endParaRPr lang="zh-CN" altLang="en-US" sz="1400" b="1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>
            <p:custDataLst>
              <p:tags r:id="rId5"/>
            </p:custDataLst>
          </p:nvPr>
        </p:nvSpPr>
        <p:spPr>
          <a:xfrm>
            <a:off x="6175375" y="4888230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已经确认给客人的订单后面又给不了房</a:t>
            </a:r>
            <a:endParaRPr lang="zh-CN" altLang="en-US" sz="1400" b="1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6"/>
            </p:custDataLst>
          </p:nvPr>
        </p:nvSpPr>
        <p:spPr>
          <a:xfrm>
            <a:off x="6175375" y="5749290"/>
            <a:ext cx="4415155" cy="536575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b="1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客人去到酒店，查不到相应订单并被告知酒店满房</a:t>
            </a:r>
            <a:endParaRPr lang="zh-CN" altLang="en-US" sz="1400" b="1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任意多边形 73"/>
          <p:cNvSpPr/>
          <p:nvPr>
            <p:custDataLst>
              <p:tags r:id="rId7"/>
            </p:custDataLst>
          </p:nvPr>
        </p:nvSpPr>
        <p:spPr>
          <a:xfrm>
            <a:off x="1714996" y="1481399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359EFF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任意多边形 74"/>
          <p:cNvSpPr/>
          <p:nvPr>
            <p:custDataLst>
              <p:tags r:id="rId8"/>
            </p:custDataLst>
          </p:nvPr>
        </p:nvSpPr>
        <p:spPr>
          <a:xfrm>
            <a:off x="1714996" y="2296975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25C4FF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任意多边形 75"/>
          <p:cNvSpPr/>
          <p:nvPr>
            <p:custDataLst>
              <p:tags r:id="rId9"/>
            </p:custDataLst>
          </p:nvPr>
        </p:nvSpPr>
        <p:spPr>
          <a:xfrm>
            <a:off x="1714996" y="3103852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00E4FF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任意多边形 76"/>
          <p:cNvSpPr/>
          <p:nvPr>
            <p:custDataLst>
              <p:tags r:id="rId10"/>
            </p:custDataLst>
          </p:nvPr>
        </p:nvSpPr>
        <p:spPr>
          <a:xfrm>
            <a:off x="1714996" y="3949092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00CFB9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任意多边形 77"/>
          <p:cNvSpPr/>
          <p:nvPr>
            <p:custDataLst>
              <p:tags r:id="rId11"/>
            </p:custDataLst>
          </p:nvPr>
        </p:nvSpPr>
        <p:spPr bwMode="auto">
          <a:xfrm>
            <a:off x="5260981" y="1685059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59E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任意多边形 78"/>
          <p:cNvSpPr/>
          <p:nvPr>
            <p:custDataLst>
              <p:tags r:id="rId12"/>
            </p:custDataLst>
          </p:nvPr>
        </p:nvSpPr>
        <p:spPr bwMode="auto">
          <a:xfrm>
            <a:off x="5260981" y="2500636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5C4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任意多边形 79"/>
          <p:cNvSpPr/>
          <p:nvPr>
            <p:custDataLst>
              <p:tags r:id="rId13"/>
            </p:custDataLst>
          </p:nvPr>
        </p:nvSpPr>
        <p:spPr bwMode="auto">
          <a:xfrm>
            <a:off x="5260981" y="3307512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E4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任意多边形 80"/>
          <p:cNvSpPr/>
          <p:nvPr>
            <p:custDataLst>
              <p:tags r:id="rId14"/>
            </p:custDataLst>
          </p:nvPr>
        </p:nvSpPr>
        <p:spPr bwMode="auto">
          <a:xfrm>
            <a:off x="5260981" y="4152752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CFB9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任意多边形 81"/>
          <p:cNvSpPr/>
          <p:nvPr>
            <p:custDataLst>
              <p:tags r:id="rId15"/>
            </p:custDataLst>
          </p:nvPr>
        </p:nvSpPr>
        <p:spPr bwMode="auto">
          <a:xfrm>
            <a:off x="2350305" y="1668408"/>
            <a:ext cx="545070" cy="35225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任意多边形 82"/>
          <p:cNvSpPr/>
          <p:nvPr>
            <p:custDataLst>
              <p:tags r:id="rId16"/>
            </p:custDataLst>
          </p:nvPr>
        </p:nvSpPr>
        <p:spPr bwMode="auto">
          <a:xfrm>
            <a:off x="2374463" y="2411736"/>
            <a:ext cx="496755" cy="4967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任意多边形 83"/>
          <p:cNvSpPr/>
          <p:nvPr>
            <p:custDataLst>
              <p:tags r:id="rId17"/>
            </p:custDataLst>
          </p:nvPr>
        </p:nvSpPr>
        <p:spPr bwMode="auto">
          <a:xfrm>
            <a:off x="2385001" y="3229150"/>
            <a:ext cx="475679" cy="47567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任意多边形 84"/>
          <p:cNvSpPr/>
          <p:nvPr>
            <p:custDataLst>
              <p:tags r:id="rId18"/>
            </p:custDataLst>
          </p:nvPr>
        </p:nvSpPr>
        <p:spPr bwMode="auto">
          <a:xfrm>
            <a:off x="2390677" y="4097679"/>
            <a:ext cx="464326" cy="42910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任意多边形 85"/>
          <p:cNvSpPr/>
          <p:nvPr>
            <p:custDataLst>
              <p:tags r:id="rId19"/>
            </p:custDataLst>
          </p:nvPr>
        </p:nvSpPr>
        <p:spPr>
          <a:xfrm>
            <a:off x="3335020" y="1543050"/>
            <a:ext cx="1723390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>
            <p:custDataLst>
              <p:tags r:id="rId20"/>
            </p:custDataLst>
          </p:nvPr>
        </p:nvSpPr>
        <p:spPr>
          <a:xfrm>
            <a:off x="3551555" y="1549400"/>
            <a:ext cx="1428115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lnSpcReduction="10000"/>
          </a:bodyPr>
          <a:lstStyle/>
          <a:p>
            <a:pPr marL="0" indent="0" algn="l" defTabSz="121856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zh-CN" altLang="en-US" sz="1400" b="1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二次确认订单</a:t>
            </a:r>
            <a:endParaRPr lang="zh-CN" altLang="en-US" sz="1400" b="1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任意多边形 87"/>
          <p:cNvSpPr/>
          <p:nvPr>
            <p:custDataLst>
              <p:tags r:id="rId21"/>
            </p:custDataLst>
          </p:nvPr>
        </p:nvSpPr>
        <p:spPr>
          <a:xfrm>
            <a:off x="3335020" y="2359025"/>
            <a:ext cx="1723390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22"/>
            </p:custDataLst>
          </p:nvPr>
        </p:nvSpPr>
        <p:spPr>
          <a:xfrm>
            <a:off x="3551555" y="2365375"/>
            <a:ext cx="1447800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1800" spc="3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任意多边形 89"/>
          <p:cNvSpPr/>
          <p:nvPr>
            <p:custDataLst>
              <p:tags r:id="rId23"/>
            </p:custDataLst>
          </p:nvPr>
        </p:nvSpPr>
        <p:spPr>
          <a:xfrm>
            <a:off x="3334385" y="3165475"/>
            <a:ext cx="1724025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24"/>
            </p:custDataLst>
          </p:nvPr>
        </p:nvSpPr>
        <p:spPr>
          <a:xfrm>
            <a:off x="3551555" y="3171825"/>
            <a:ext cx="1447800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未到店查无预定</a:t>
            </a:r>
            <a:endParaRPr lang="zh-CN" altLang="en-US" sz="1400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任意多边形 91"/>
          <p:cNvSpPr/>
          <p:nvPr>
            <p:custDataLst>
              <p:tags r:id="rId25"/>
            </p:custDataLst>
          </p:nvPr>
        </p:nvSpPr>
        <p:spPr>
          <a:xfrm>
            <a:off x="3335020" y="4010660"/>
            <a:ext cx="1723390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/>
          <p:nvPr>
            <p:custDataLst>
              <p:tags r:id="rId26"/>
            </p:custDataLst>
          </p:nvPr>
        </p:nvSpPr>
        <p:spPr>
          <a:xfrm>
            <a:off x="3551555" y="4017010"/>
            <a:ext cx="1428115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到店查无预定</a:t>
            </a:r>
            <a:endParaRPr lang="zh-CN" altLang="en-US" sz="1400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4" name="任意多边形 93"/>
          <p:cNvSpPr/>
          <p:nvPr>
            <p:custDataLst>
              <p:tags r:id="rId27"/>
            </p:custDataLst>
          </p:nvPr>
        </p:nvSpPr>
        <p:spPr>
          <a:xfrm>
            <a:off x="1674941" y="4793565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00A977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" name="任意多边形 94"/>
          <p:cNvSpPr/>
          <p:nvPr>
            <p:custDataLst>
              <p:tags r:id="rId28"/>
            </p:custDataLst>
          </p:nvPr>
        </p:nvSpPr>
        <p:spPr bwMode="auto">
          <a:xfrm>
            <a:off x="5260981" y="4997226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A977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任意多边形 95"/>
          <p:cNvSpPr/>
          <p:nvPr>
            <p:custDataLst>
              <p:tags r:id="rId29"/>
            </p:custDataLst>
          </p:nvPr>
        </p:nvSpPr>
        <p:spPr>
          <a:xfrm>
            <a:off x="3254375" y="4855210"/>
            <a:ext cx="1830070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>
            <p:custDataLst>
              <p:tags r:id="rId30"/>
            </p:custDataLst>
          </p:nvPr>
        </p:nvSpPr>
        <p:spPr>
          <a:xfrm>
            <a:off x="3551555" y="4861560"/>
            <a:ext cx="1428115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确认后推翻</a:t>
            </a:r>
            <a:endParaRPr lang="zh-CN" altLang="en-US" sz="1400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8" name="任意多边形 97"/>
          <p:cNvSpPr/>
          <p:nvPr>
            <p:custDataLst>
              <p:tags r:id="rId31"/>
            </p:custDataLst>
          </p:nvPr>
        </p:nvSpPr>
        <p:spPr>
          <a:xfrm>
            <a:off x="1674941" y="5654756"/>
            <a:ext cx="1815689" cy="7262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1A8755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4276AA">
              <a:hueOff val="0"/>
              <a:satOff val="0"/>
              <a:lumOff val="0"/>
              <a:alphaOff val="0"/>
            </a:srgbClr>
          </a:fillRef>
          <a:effectRef idx="0">
            <a:srgbClr val="4276AA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solidFill>
                <a:srgbClr val="1B77A5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任意多边形 98"/>
          <p:cNvSpPr/>
          <p:nvPr>
            <p:custDataLst>
              <p:tags r:id="rId32"/>
            </p:custDataLst>
          </p:nvPr>
        </p:nvSpPr>
        <p:spPr bwMode="auto">
          <a:xfrm>
            <a:off x="5260981" y="5858416"/>
            <a:ext cx="318954" cy="3189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1A8755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0" name="任意多边形 99"/>
          <p:cNvSpPr/>
          <p:nvPr>
            <p:custDataLst>
              <p:tags r:id="rId33"/>
            </p:custDataLst>
          </p:nvPr>
        </p:nvSpPr>
        <p:spPr>
          <a:xfrm>
            <a:off x="3254375" y="5716270"/>
            <a:ext cx="1830070" cy="602615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lumMod val="95000"/>
              <a:alpha val="90000"/>
            </a:srgbClr>
          </a:solidFill>
          <a:ln>
            <a:noFill/>
          </a:ln>
        </p:spPr>
        <p:style>
          <a:lnRef idx="2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lnRef>
          <a:fillRef idx="1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276AA">
              <a:alpha val="90000"/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34"/>
            </p:custDataLst>
          </p:nvPr>
        </p:nvSpPr>
        <p:spPr>
          <a:xfrm>
            <a:off x="3551555" y="5722620"/>
            <a:ext cx="1428115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到店无房</a:t>
            </a:r>
            <a:endParaRPr lang="zh-CN" altLang="en-US" sz="1400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" name="任意多边形: 形状 28"/>
          <p:cNvSpPr/>
          <p:nvPr>
            <p:custDataLst>
              <p:tags r:id="rId35"/>
            </p:custDataLst>
          </p:nvPr>
        </p:nvSpPr>
        <p:spPr>
          <a:xfrm>
            <a:off x="2310765" y="4884420"/>
            <a:ext cx="544195" cy="544195"/>
          </a:xfrm>
          <a:custGeom>
            <a:avLst/>
            <a:gdLst/>
            <a:ahLst/>
            <a:cxnLst/>
            <a:rect l="0" t="0" r="0" b="0"/>
            <a:pathLst>
              <a:path w="12289537" h="12289537">
                <a:moveTo>
                  <a:pt x="11903001" y="3995497"/>
                </a:moveTo>
                <a:cubicBezTo>
                  <a:pt x="11655227" y="3331960"/>
                  <a:pt x="11296652" y="2720230"/>
                  <a:pt x="10837209" y="2177329"/>
                </a:cubicBezTo>
                <a:cubicBezTo>
                  <a:pt x="10605219" y="1903171"/>
                  <a:pt x="10194901" y="1869050"/>
                  <a:pt x="9920793" y="2101007"/>
                </a:cubicBezTo>
                <a:cubicBezTo>
                  <a:pt x="9646668" y="2332996"/>
                  <a:pt x="9612498" y="2743281"/>
                  <a:pt x="9844488" y="3017422"/>
                </a:cubicBezTo>
                <a:cubicBezTo>
                  <a:pt x="10582575" y="3889606"/>
                  <a:pt x="10989056" y="5000248"/>
                  <a:pt x="10989056" y="6144768"/>
                </a:cubicBezTo>
                <a:cubicBezTo>
                  <a:pt x="10989056" y="8815905"/>
                  <a:pt x="8815905" y="10989056"/>
                  <a:pt x="6144768" y="10989056"/>
                </a:cubicBezTo>
                <a:cubicBezTo>
                  <a:pt x="3473615" y="10989056"/>
                  <a:pt x="1300480" y="8815905"/>
                  <a:pt x="1300480" y="6144768"/>
                </a:cubicBezTo>
                <a:cubicBezTo>
                  <a:pt x="1300480" y="3473615"/>
                  <a:pt x="3473615" y="1300480"/>
                  <a:pt x="6144768" y="1300480"/>
                </a:cubicBezTo>
                <a:cubicBezTo>
                  <a:pt x="6912978" y="1300480"/>
                  <a:pt x="7647278" y="1474809"/>
                  <a:pt x="8327282" y="1818640"/>
                </a:cubicBezTo>
                <a:cubicBezTo>
                  <a:pt x="8647688" y="1980647"/>
                  <a:pt x="9038905" y="1852257"/>
                  <a:pt x="9200961" y="1531770"/>
                </a:cubicBezTo>
                <a:cubicBezTo>
                  <a:pt x="9363017" y="1211300"/>
                  <a:pt x="9234562" y="820131"/>
                  <a:pt x="8914091" y="658092"/>
                </a:cubicBezTo>
                <a:cubicBezTo>
                  <a:pt x="8050442" y="221407"/>
                  <a:pt x="7118730" y="0"/>
                  <a:pt x="6144768" y="0"/>
                </a:cubicBezTo>
                <a:cubicBezTo>
                  <a:pt x="5315517" y="0"/>
                  <a:pt x="4510731" y="162560"/>
                  <a:pt x="3752763" y="483161"/>
                </a:cubicBezTo>
                <a:cubicBezTo>
                  <a:pt x="3020966" y="792691"/>
                  <a:pt x="2363883" y="1235651"/>
                  <a:pt x="1799767" y="1799767"/>
                </a:cubicBezTo>
                <a:cubicBezTo>
                  <a:pt x="1235651" y="2363883"/>
                  <a:pt x="792675" y="3020966"/>
                  <a:pt x="483161" y="3752747"/>
                </a:cubicBezTo>
                <a:cubicBezTo>
                  <a:pt x="162560" y="4510715"/>
                  <a:pt x="0" y="5315517"/>
                  <a:pt x="0" y="6144768"/>
                </a:cubicBezTo>
                <a:cubicBezTo>
                  <a:pt x="0" y="6974019"/>
                  <a:pt x="162560" y="7778821"/>
                  <a:pt x="483161" y="8536773"/>
                </a:cubicBezTo>
                <a:cubicBezTo>
                  <a:pt x="792691" y="9268570"/>
                  <a:pt x="1235651" y="9925653"/>
                  <a:pt x="1799767" y="10489769"/>
                </a:cubicBezTo>
                <a:cubicBezTo>
                  <a:pt x="2363883" y="11053885"/>
                  <a:pt x="3020966" y="11496861"/>
                  <a:pt x="3752763" y="11806375"/>
                </a:cubicBezTo>
                <a:cubicBezTo>
                  <a:pt x="4510731" y="12126976"/>
                  <a:pt x="5315517" y="12289536"/>
                  <a:pt x="6144768" y="12289536"/>
                </a:cubicBezTo>
                <a:cubicBezTo>
                  <a:pt x="6974019" y="12289536"/>
                  <a:pt x="7778821" y="12126976"/>
                  <a:pt x="8536789" y="11806376"/>
                </a:cubicBezTo>
                <a:cubicBezTo>
                  <a:pt x="9268586" y="11496861"/>
                  <a:pt x="9925670" y="11053885"/>
                  <a:pt x="10489769" y="10489770"/>
                </a:cubicBezTo>
                <a:cubicBezTo>
                  <a:pt x="11053885" y="9925654"/>
                  <a:pt x="11496861" y="9268571"/>
                  <a:pt x="11806375" y="8536774"/>
                </a:cubicBezTo>
                <a:cubicBezTo>
                  <a:pt x="12126976" y="7778821"/>
                  <a:pt x="12289536" y="6974019"/>
                  <a:pt x="12289536" y="6144768"/>
                </a:cubicBezTo>
                <a:cubicBezTo>
                  <a:pt x="12289536" y="5405543"/>
                  <a:pt x="12159488" y="4682427"/>
                  <a:pt x="11903001" y="3995497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任意多边形: 形状 32"/>
          <p:cNvSpPr/>
          <p:nvPr>
            <p:custDataLst>
              <p:tags r:id="rId36"/>
            </p:custDataLst>
          </p:nvPr>
        </p:nvSpPr>
        <p:spPr>
          <a:xfrm>
            <a:off x="2435860" y="5029835"/>
            <a:ext cx="293370" cy="272415"/>
          </a:xfrm>
          <a:custGeom>
            <a:avLst/>
            <a:gdLst/>
            <a:ahLst/>
            <a:cxnLst/>
            <a:rect l="0" t="0" r="0" b="0"/>
            <a:pathLst>
              <a:path w="6627247" h="6143793">
                <a:moveTo>
                  <a:pt x="304604" y="0"/>
                </a:moveTo>
                <a:cubicBezTo>
                  <a:pt x="0" y="0"/>
                  <a:pt x="91456" y="330403"/>
                  <a:pt x="227193" y="455184"/>
                </a:cubicBezTo>
                <a:lnTo>
                  <a:pt x="2954657" y="2963631"/>
                </a:lnTo>
                <a:lnTo>
                  <a:pt x="2954657" y="5271463"/>
                </a:lnTo>
                <a:cubicBezTo>
                  <a:pt x="1843771" y="5314346"/>
                  <a:pt x="1009351" y="5547929"/>
                  <a:pt x="1009351" y="5831368"/>
                </a:cubicBezTo>
                <a:cubicBezTo>
                  <a:pt x="1009351" y="6143792"/>
                  <a:pt x="2022750" y="6143792"/>
                  <a:pt x="3309575" y="6143792"/>
                </a:cubicBezTo>
                <a:cubicBezTo>
                  <a:pt x="4597424" y="6143792"/>
                  <a:pt x="5607815" y="6143792"/>
                  <a:pt x="5607815" y="5831368"/>
                </a:cubicBezTo>
                <a:cubicBezTo>
                  <a:pt x="5607815" y="5546953"/>
                  <a:pt x="4779376" y="5312379"/>
                  <a:pt x="3664427" y="5271463"/>
                </a:cubicBezTo>
                <a:lnTo>
                  <a:pt x="3664427" y="2960591"/>
                </a:lnTo>
                <a:lnTo>
                  <a:pt x="6387876" y="455184"/>
                </a:lnTo>
                <a:lnTo>
                  <a:pt x="6387941" y="455184"/>
                </a:lnTo>
                <a:cubicBezTo>
                  <a:pt x="6523646" y="330387"/>
                  <a:pt x="6627246" y="2048"/>
                  <a:pt x="6387941" y="2048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PA_ImportSvg_636701162486359250"/>
          <p:cNvSpPr/>
          <p:nvPr>
            <p:custDataLst>
              <p:tags r:id="rId37"/>
            </p:custDataLst>
          </p:nvPr>
        </p:nvSpPr>
        <p:spPr>
          <a:xfrm>
            <a:off x="2365375" y="5803265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7143699" h="7140448">
                <a:moveTo>
                  <a:pt x="7143699" y="7140448"/>
                </a:moveTo>
                <a:lnTo>
                  <a:pt x="0" y="7140448"/>
                </a:lnTo>
                <a:lnTo>
                  <a:pt x="0" y="0"/>
                </a:lnTo>
                <a:lnTo>
                  <a:pt x="7143699" y="0"/>
                </a:lnTo>
                <a:lnTo>
                  <a:pt x="7143699" y="7140447"/>
                </a:lnTo>
                <a:moveTo>
                  <a:pt x="1358189" y="5782259"/>
                </a:moveTo>
                <a:lnTo>
                  <a:pt x="5783885" y="5782259"/>
                </a:lnTo>
                <a:lnTo>
                  <a:pt x="5783885" y="1358189"/>
                </a:lnTo>
                <a:lnTo>
                  <a:pt x="1358189" y="135818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PA_ImportSvg_636701162486739250"/>
          <p:cNvSpPr/>
          <p:nvPr>
            <p:custDataLst>
              <p:tags r:id="rId38"/>
            </p:custDataLst>
          </p:nvPr>
        </p:nvSpPr>
        <p:spPr>
          <a:xfrm>
            <a:off x="2365375" y="5994400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7143699" h="7138010">
                <a:moveTo>
                  <a:pt x="7143699" y="7138011"/>
                </a:moveTo>
                <a:lnTo>
                  <a:pt x="0" y="7138011"/>
                </a:lnTo>
                <a:lnTo>
                  <a:pt x="0" y="1"/>
                </a:lnTo>
                <a:lnTo>
                  <a:pt x="7143699" y="1"/>
                </a:lnTo>
                <a:close/>
                <a:moveTo>
                  <a:pt x="1358188" y="5779009"/>
                </a:moveTo>
                <a:lnTo>
                  <a:pt x="5783885" y="5779009"/>
                </a:lnTo>
                <a:lnTo>
                  <a:pt x="5783885" y="1359003"/>
                </a:lnTo>
                <a:lnTo>
                  <a:pt x="1358189" y="1359003"/>
                </a:lnTo>
                <a:lnTo>
                  <a:pt x="1358189" y="5779010"/>
                </a:lnTo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PA_ImportSvg_636701162487079250"/>
          <p:cNvSpPr/>
          <p:nvPr>
            <p:custDataLst>
              <p:tags r:id="rId39"/>
            </p:custDataLst>
          </p:nvPr>
        </p:nvSpPr>
        <p:spPr>
          <a:xfrm>
            <a:off x="2561590" y="5993765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7142074" h="7141261">
                <a:moveTo>
                  <a:pt x="7142075" y="7141261"/>
                </a:moveTo>
                <a:lnTo>
                  <a:pt x="1" y="7141261"/>
                </a:lnTo>
                <a:lnTo>
                  <a:pt x="1" y="0"/>
                </a:lnTo>
                <a:lnTo>
                  <a:pt x="7142075" y="0"/>
                </a:lnTo>
                <a:close/>
                <a:moveTo>
                  <a:pt x="1359003" y="5783885"/>
                </a:moveTo>
                <a:lnTo>
                  <a:pt x="5783073" y="5783885"/>
                </a:lnTo>
                <a:lnTo>
                  <a:pt x="5783073" y="1359002"/>
                </a:lnTo>
                <a:lnTo>
                  <a:pt x="1359003" y="1359002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4276AA">
                    <a:shade val="50000"/>
                  </a:srgb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文本框 106"/>
          <p:cNvSpPr txBox="1"/>
          <p:nvPr>
            <p:custDataLst>
              <p:tags r:id="rId40"/>
            </p:custDataLst>
          </p:nvPr>
        </p:nvSpPr>
        <p:spPr>
          <a:xfrm>
            <a:off x="3610610" y="2432685"/>
            <a:ext cx="1447800" cy="59055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defTabSz="1218565">
              <a:lnSpc>
                <a:spcPct val="130000"/>
              </a:lnSpc>
              <a:spcBef>
                <a:spcPct val="0"/>
              </a:spcBef>
              <a:defRPr sz="1100" b="1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spc="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响应客户需求</a:t>
            </a:r>
            <a:endParaRPr lang="zh-CN" altLang="en-US" sz="1400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340" y="149860"/>
            <a:ext cx="1028319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售后涉及的订单问题分类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194310"/>
            <a:ext cx="7562215" cy="4401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4266565"/>
            <a:ext cx="5924550" cy="2552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20710" y="194310"/>
            <a:ext cx="3157220" cy="39693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b="1" spc="150">
                <a:latin typeface="+mn-ea"/>
                <a:cs typeface="+mn-ea"/>
                <a:sym typeface="+mn-ea"/>
              </a:rPr>
              <a:t>图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3.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马上联系酒店，邮件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+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电话。</a:t>
            </a:r>
            <a:endParaRPr lang="zh-CN" altLang="en-US" b="1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b="1" spc="150">
                <a:latin typeface="+mn-ea"/>
                <a:cs typeface="+mn-ea"/>
                <a:sym typeface="+mn-ea"/>
              </a:rPr>
              <a:t>【邮件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--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❤在原有确认信的邮件基础上回复，以便酒店查询❤标题上面标明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TOP URGENT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】</a:t>
            </a:r>
            <a:endParaRPr lang="zh-CN" altLang="en-US" b="1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b="1" spc="150">
                <a:latin typeface="+mn-ea"/>
                <a:cs typeface="+mn-ea"/>
                <a:sym typeface="+mn-ea"/>
              </a:rPr>
              <a:t>【电话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--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❤是否有单❤客人已经在酒店前台请马上让客人入住❤核实为什么客人到店查不到】</a:t>
            </a:r>
            <a:endParaRPr lang="zh-CN" altLang="en-US" b="1" spc="150">
              <a:latin typeface="+mn-ea"/>
              <a:cs typeface="+mn-ea"/>
              <a:sym typeface="+mn-ea"/>
            </a:endParaRPr>
          </a:p>
          <a:p>
            <a:pPr algn="l"/>
            <a:endParaRPr lang="zh-CN" altLang="en-US" b="1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b="1" spc="150">
                <a:latin typeface="+mn-ea"/>
                <a:cs typeface="+mn-ea"/>
                <a:sym typeface="+mn-ea"/>
              </a:rPr>
              <a:t>图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4.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我司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17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点</a:t>
            </a:r>
            <a:r>
              <a:rPr lang="en-US" altLang="zh-CN" b="1" spc="150">
                <a:latin typeface="+mn-ea"/>
                <a:cs typeface="+mn-ea"/>
                <a:sym typeface="+mn-ea"/>
              </a:rPr>
              <a:t>04</a:t>
            </a:r>
            <a:r>
              <a:rPr lang="zh-CN" altLang="en-US" b="1" spc="150">
                <a:latin typeface="+mn-ea"/>
                <a:cs typeface="+mn-ea"/>
                <a:sym typeface="+mn-ea"/>
              </a:rPr>
              <a:t>分 回复代理商邮件，标明了客人已经按照我司订单入住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840740" y="757555"/>
            <a:ext cx="8855710" cy="869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algn="ctr" defTabSz="0">
              <a:lnSpc>
                <a:spcPct val="120000"/>
              </a:lnSpc>
              <a:tabLst>
                <a:tab pos="4937125" algn="l"/>
                <a:tab pos="7262495" algn="l"/>
              </a:tabLst>
              <a:defRPr sz="1600" b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图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 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订单1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385539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，当天房，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10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月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25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入住 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间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晚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,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订单已经确认给客人。</a:t>
            </a:r>
            <a:endParaRPr lang="zh-CN" altLang="en-US" sz="18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但是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OP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漏录一间房，定成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10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月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25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入住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间</a:t>
            </a:r>
            <a:r>
              <a:rPr lang="en-US" altLang="zh-CN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1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晚。客人到店只能拿到一间房</a:t>
            </a:r>
            <a:r>
              <a:rPr lang="zh-CN" altLang="en-US" sz="2800" spc="150">
                <a:solidFill>
                  <a:schemeClr val="tx1"/>
                </a:solidFill>
                <a:latin typeface="+mn-ea"/>
                <a:ea typeface="+mn-ea"/>
                <a:cs typeface="+mn-ea"/>
              </a:rPr>
              <a:t>。</a:t>
            </a:r>
            <a:endParaRPr lang="zh-CN" altLang="en-US" sz="2000" spc="15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endParaRPr lang="zh-CN" altLang="en-US" sz="2000" spc="15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endParaRPr lang="zh-CN" altLang="en-US" sz="2000" spc="150">
              <a:solidFill>
                <a:srgbClr val="FF33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840740" y="112395"/>
            <a:ext cx="8856345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defPPr>
              <a:defRPr lang="zh-CN"/>
            </a:defPPr>
            <a:lvl1pPr algn="ctr"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algn="l"/>
            <a:r>
              <a:rPr lang="zh-CN" altLang="en-US">
                <a:latin typeface="+mn-ea"/>
                <a:ea typeface="+mn-ea"/>
              </a:rPr>
              <a:t>到店查无预定案例二</a:t>
            </a:r>
            <a:r>
              <a:rPr lang="zh-CN" altLang="en-US"/>
              <a:t> </a:t>
            </a:r>
            <a:r>
              <a:rPr lang="zh-CN" altLang="en-US" sz="1800">
                <a:solidFill>
                  <a:srgbClr val="FF0000"/>
                </a:solidFill>
              </a:rPr>
              <a:t> </a:t>
            </a:r>
            <a:r>
              <a:rPr lang="en-US" altLang="zh-CN" sz="1800">
                <a:solidFill>
                  <a:srgbClr val="FF0000"/>
                </a:solidFill>
              </a:rPr>
              <a:t>{OP</a:t>
            </a:r>
            <a:r>
              <a:rPr lang="zh-CN" altLang="en-US" sz="1800">
                <a:solidFill>
                  <a:srgbClr val="FF0000"/>
                </a:solidFill>
              </a:rPr>
              <a:t>原因 漏订一间房</a:t>
            </a:r>
            <a:r>
              <a:rPr lang="en-US" altLang="zh-CN" sz="1800">
                <a:solidFill>
                  <a:srgbClr val="FF0000"/>
                </a:solidFill>
              </a:rPr>
              <a:t>}</a:t>
            </a:r>
            <a:endParaRPr lang="en-US" altLang="zh-CN" sz="18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" y="4434840"/>
            <a:ext cx="10467340" cy="18878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75" y="1961515"/>
            <a:ext cx="10610850" cy="2019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25" y="1374140"/>
            <a:ext cx="7800975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0725" y="593090"/>
            <a:ext cx="8231505" cy="3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图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客人中午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12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点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55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反馈已经到店，但是只能拿到一间房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6850" y="110490"/>
            <a:ext cx="7265035" cy="1753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3  </a:t>
            </a:r>
            <a:r>
              <a:rPr lang="zh-CN" altLang="en-US" b="1"/>
              <a:t>我司</a:t>
            </a:r>
            <a:r>
              <a:rPr lang="en-US" altLang="zh-CN" b="1"/>
              <a:t>OP</a:t>
            </a:r>
            <a:r>
              <a:rPr lang="zh-CN" altLang="en-US" b="1"/>
              <a:t>发邮件给酒店 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a.</a:t>
            </a:r>
            <a:r>
              <a:rPr lang="zh-CN" altLang="en-US" b="1"/>
              <a:t>改单，</a:t>
            </a:r>
            <a:r>
              <a:rPr lang="en-US" altLang="zh-CN" b="1"/>
              <a:t>voucher</a:t>
            </a:r>
            <a:r>
              <a:rPr lang="zh-CN" altLang="en-US" b="1"/>
              <a:t>上面重新改成两间一晚）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b.</a:t>
            </a:r>
            <a:r>
              <a:rPr lang="zh-CN" altLang="en-US" b="1"/>
              <a:t>邮件上表明歉意，另外表述一下要改两间房）</a:t>
            </a:r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4.</a:t>
            </a:r>
            <a:r>
              <a:rPr lang="zh-CN" altLang="en-US" b="1"/>
              <a:t>回复代理商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a.15</a:t>
            </a:r>
            <a:r>
              <a:rPr lang="zh-CN" altLang="en-US" b="1"/>
              <a:t>分钟之内回复）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b.</a:t>
            </a:r>
            <a:r>
              <a:rPr lang="zh-CN" altLang="en-US" b="1">
                <a:sym typeface="+mn-ea"/>
              </a:rPr>
              <a:t>告知酒店，刚刚电话和酒店××核实，被告知押金会退还给客人</a:t>
            </a:r>
            <a:r>
              <a:rPr lang="zh-CN" altLang="en-US" b="1"/>
              <a:t>）</a:t>
            </a:r>
            <a:endParaRPr lang="zh-CN" altLang="en-US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" y="1863725"/>
            <a:ext cx="7048500" cy="3467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85" y="3691255"/>
            <a:ext cx="4829175" cy="2819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472440" y="728345"/>
            <a:ext cx="2956560" cy="1974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algn="ctr" defTabSz="0">
              <a:lnSpc>
                <a:spcPct val="120000"/>
              </a:lnSpc>
              <a:tabLst>
                <a:tab pos="4937125" algn="l"/>
                <a:tab pos="7262495" algn="l"/>
              </a:tabLst>
              <a:defRPr sz="1600" b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图</a:t>
            </a:r>
            <a:r>
              <a:rPr lang="en-US" altLang="zh-CN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1.</a:t>
            </a:r>
            <a:r>
              <a:rPr lang="zh-CN" altLang="en-US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代理商</a:t>
            </a:r>
            <a:r>
              <a:rPr lang="en-US" altLang="zh-CN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12</a:t>
            </a:r>
            <a:r>
              <a:rPr lang="zh-CN" altLang="en-US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点</a:t>
            </a:r>
            <a:r>
              <a:rPr lang="en-US" altLang="zh-CN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28</a:t>
            </a:r>
            <a:r>
              <a:rPr lang="zh-CN" altLang="en-US" sz="2100" spc="15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分邮件反馈客人到店查无预定，并已经让客人信用卡预授权先拿房入住。</a:t>
            </a:r>
            <a:endParaRPr lang="zh-CN" altLang="en-US" sz="21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/>
            <a:endParaRPr lang="en-US" altLang="zh-CN" sz="4300" spc="15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endParaRPr lang="zh-CN" altLang="en-US" sz="2100" spc="15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472440" y="83185"/>
            <a:ext cx="7924165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defPPr>
              <a:defRPr lang="zh-CN"/>
            </a:defPPr>
            <a:lvl1pPr algn="ctr"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>
                <a:latin typeface="+mn-ea"/>
                <a:ea typeface="+mn-ea"/>
                <a:cs typeface="+mn-ea"/>
              </a:rPr>
              <a:t>到店查无预定案例三 </a:t>
            </a:r>
            <a:r>
              <a:rPr lang="en-US" altLang="zh-CN" sz="1800">
                <a:solidFill>
                  <a:srgbClr val="FF0000"/>
                </a:solidFill>
              </a:rPr>
              <a:t>{</a:t>
            </a:r>
            <a:r>
              <a:rPr lang="zh-CN" altLang="en-US" sz="1800">
                <a:solidFill>
                  <a:srgbClr val="FF0000"/>
                </a:solidFill>
              </a:rPr>
              <a:t>客人原因，提供错信息</a:t>
            </a:r>
            <a:r>
              <a:rPr lang="en-US" altLang="zh-CN" sz="1800">
                <a:solidFill>
                  <a:srgbClr val="FF0000"/>
                </a:solidFill>
              </a:rPr>
              <a:t>}</a:t>
            </a:r>
            <a:endParaRPr lang="en-US" altLang="zh-CN" sz="1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705" y="925830"/>
            <a:ext cx="7648575" cy="541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1384935"/>
            <a:ext cx="11430000" cy="1533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670" y="259080"/>
            <a:ext cx="10502265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2. </a:t>
            </a:r>
            <a:r>
              <a:rPr lang="zh-CN" altLang="en-US" b="1"/>
              <a:t>核对订单信息</a:t>
            </a:r>
            <a:endParaRPr lang="zh-CN" altLang="en-US" b="1"/>
          </a:p>
          <a:p>
            <a:r>
              <a:rPr lang="en-US" altLang="zh-CN" b="1"/>
              <a:t>a.</a:t>
            </a:r>
            <a:r>
              <a:rPr lang="zh-CN" altLang="en-US" b="1"/>
              <a:t>订单状态正常 （已经确认给客人，供应商已经确认给我司）</a:t>
            </a:r>
            <a:endParaRPr lang="zh-CN" altLang="en-US" b="1"/>
          </a:p>
          <a:p>
            <a:r>
              <a:rPr lang="en-US" altLang="zh-CN" b="1"/>
              <a:t>b.</a:t>
            </a:r>
            <a:r>
              <a:rPr lang="zh-CN" altLang="en-US" b="1"/>
              <a:t>核对订单时间 （客人</a:t>
            </a:r>
            <a:r>
              <a:rPr lang="en-US" altLang="zh-CN" b="1"/>
              <a:t>2</a:t>
            </a:r>
            <a:r>
              <a:rPr lang="zh-CN" altLang="en-US" b="1"/>
              <a:t>月</a:t>
            </a:r>
            <a:r>
              <a:rPr lang="en-US" altLang="zh-CN" b="1"/>
              <a:t>6</a:t>
            </a:r>
            <a:r>
              <a:rPr lang="zh-CN" altLang="en-US" b="1"/>
              <a:t>晚上</a:t>
            </a:r>
            <a:r>
              <a:rPr lang="en-US" altLang="zh-CN" b="1"/>
              <a:t>21</a:t>
            </a:r>
            <a:r>
              <a:rPr lang="zh-CN" altLang="en-US" b="1"/>
              <a:t>点下单，</a:t>
            </a:r>
            <a:r>
              <a:rPr lang="en-US" altLang="zh-CN" b="1"/>
              <a:t>2</a:t>
            </a:r>
            <a:r>
              <a:rPr lang="zh-CN" altLang="en-US" b="1"/>
              <a:t>月</a:t>
            </a:r>
            <a:r>
              <a:rPr lang="en-US" altLang="zh-CN" b="1"/>
              <a:t>7</a:t>
            </a:r>
            <a:r>
              <a:rPr lang="zh-CN" altLang="en-US" b="1"/>
              <a:t>入住 一间一晚）</a:t>
            </a: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212090" y="3025775"/>
            <a:ext cx="11370945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3. </a:t>
            </a:r>
            <a:r>
              <a:rPr lang="zh-CN" altLang="en-US" b="1"/>
              <a:t>紧急联系酒店的同时，发邮件给供应商</a:t>
            </a:r>
            <a:endParaRPr lang="zh-CN" altLang="en-US" b="1"/>
          </a:p>
          <a:p>
            <a:r>
              <a:rPr lang="en-US" altLang="zh-CN" b="1"/>
              <a:t>a.</a:t>
            </a:r>
            <a:r>
              <a:rPr lang="zh-CN" altLang="en-US" b="1"/>
              <a:t>电话中，和酒店查单，核实酒店名称，客人姓名，入离日期，房型，是否有单，问确认号</a:t>
            </a:r>
            <a:endParaRPr lang="zh-CN" altLang="en-US" b="1"/>
          </a:p>
          <a:p>
            <a:r>
              <a:rPr lang="en-US" altLang="zh-CN" b="1"/>
              <a:t>b.</a:t>
            </a:r>
            <a:r>
              <a:rPr lang="zh-CN" altLang="en-US" b="1"/>
              <a:t>同步联系供应商的情况（如果我司单方面联系酒店，订单有问题，没有通过供应商的话，供应商不接受赔付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" y="4109720"/>
            <a:ext cx="11261090" cy="2588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4285" y="118110"/>
            <a:ext cx="9480550" cy="3551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185" y="3799205"/>
            <a:ext cx="9010650" cy="2983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855" y="487045"/>
            <a:ext cx="1915795" cy="3138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4.</a:t>
            </a:r>
            <a:r>
              <a:rPr lang="zh-CN" altLang="en-US" b="1"/>
              <a:t>供应商回复了我司酒店确认号，并告知订单没有回复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5.</a:t>
            </a:r>
            <a:r>
              <a:rPr lang="zh-CN" altLang="en-US" b="1"/>
              <a:t>我司回复代理商酒店确认号，并告知预授权将会在退房时候退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[</a:t>
            </a:r>
            <a:r>
              <a:rPr lang="zh-CN" altLang="en-US" b="1"/>
              <a:t>注意回复时间</a:t>
            </a:r>
            <a:r>
              <a:rPr lang="en-US" altLang="zh-CN" b="1"/>
              <a:t>]</a:t>
            </a:r>
            <a:endParaRPr lang="en-US" altLang="zh-CN" b="1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5135" y="1148080"/>
            <a:ext cx="10405745" cy="1544320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261620" y="53340"/>
            <a:ext cx="11752580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defPPr>
              <a:defRPr lang="zh-CN"/>
            </a:defPPr>
            <a:lvl1pPr algn="ctr"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algn="l"/>
            <a:r>
              <a:rPr lang="zh-CN" altLang="en-US">
                <a:latin typeface="+mn-ea"/>
                <a:ea typeface="+mn-ea"/>
              </a:rPr>
              <a:t>到店查无预定案例四</a:t>
            </a:r>
            <a:r>
              <a:rPr lang="zh-CN" altLang="en-US" sz="3200"/>
              <a:t> </a:t>
            </a:r>
            <a:r>
              <a:rPr lang="en-US" altLang="zh-CN" sz="1800">
                <a:solidFill>
                  <a:srgbClr val="FF0000"/>
                </a:solidFill>
              </a:rPr>
              <a:t>{</a:t>
            </a:r>
            <a:r>
              <a:rPr lang="zh-CN" altLang="en-US" sz="1800">
                <a:solidFill>
                  <a:srgbClr val="FF0000"/>
                </a:solidFill>
              </a:rPr>
              <a:t>供应商数据推送问题</a:t>
            </a:r>
            <a:r>
              <a:rPr lang="en-US" altLang="zh-CN" sz="1800">
                <a:solidFill>
                  <a:srgbClr val="FF0000"/>
                </a:solidFill>
              </a:rPr>
              <a:t>//</a:t>
            </a:r>
            <a:r>
              <a:rPr lang="zh-CN" altLang="en-US" sz="1800">
                <a:solidFill>
                  <a:srgbClr val="FF0000"/>
                </a:solidFill>
              </a:rPr>
              <a:t>客人姓和名要分开，但是名字之间不能有空格，否则推送不了</a:t>
            </a:r>
            <a:r>
              <a:rPr lang="en-US" altLang="zh-CN" sz="1800">
                <a:solidFill>
                  <a:srgbClr val="FF0000"/>
                </a:solidFill>
              </a:rPr>
              <a:t>}</a:t>
            </a:r>
            <a:endParaRPr lang="en-US" altLang="zh-CN" sz="18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590800"/>
            <a:ext cx="10406380" cy="1676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985" y="4052570"/>
            <a:ext cx="4491355" cy="2584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1.12</a:t>
            </a:r>
            <a:r>
              <a:rPr lang="zh-CN" altLang="en-US" b="1"/>
              <a:t>点</a:t>
            </a:r>
            <a:r>
              <a:rPr lang="en-US" altLang="zh-CN" b="1"/>
              <a:t>33</a:t>
            </a:r>
            <a:r>
              <a:rPr lang="zh-CN" altLang="en-US" b="1"/>
              <a:t>发飞猪在钉钉群里反馈客人到店查无预定。客人续住订单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2.</a:t>
            </a:r>
            <a:r>
              <a:rPr lang="zh-CN" altLang="en-US" b="1"/>
              <a:t>核对订单已经确认状态，有酒店确认号，德比直连酒店，客人姓名也没有问题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3.</a:t>
            </a:r>
            <a:r>
              <a:rPr lang="zh-CN" altLang="en-US" b="1"/>
              <a:t>飞猪反馈酒店系统 客人姓名和客人护照不一致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990" y="3929380"/>
            <a:ext cx="7247890" cy="2984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" y="106045"/>
            <a:ext cx="7953375" cy="2724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" y="3068320"/>
            <a:ext cx="7267575" cy="3457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63710" y="790575"/>
            <a:ext cx="2355850" cy="42462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4.LOP</a:t>
            </a:r>
            <a:r>
              <a:rPr lang="zh-CN" altLang="en-US" b="1"/>
              <a:t>发邮件给酒店更改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5 </a:t>
            </a:r>
            <a:r>
              <a:rPr lang="zh-CN" altLang="en-US" b="1"/>
              <a:t>酒店回复我司，要联系旅行社更改。</a:t>
            </a:r>
            <a:endParaRPr lang="zh-CN" altLang="en-US" b="1"/>
          </a:p>
          <a:p>
            <a:r>
              <a:rPr lang="zh-CN" altLang="en-US" b="1"/>
              <a:t>【实质我司就是对接的旅行社，德比只是提供技术支持，订单确认都是我司直接付款给酒店的】</a:t>
            </a:r>
            <a:endParaRPr lang="zh-CN" altLang="en-US" b="1"/>
          </a:p>
          <a:p>
            <a:r>
              <a:rPr lang="zh-CN" altLang="en-US" b="1">
                <a:solidFill>
                  <a:srgbClr val="FF0000"/>
                </a:solidFill>
              </a:rPr>
              <a:t>如果遇到酒店不认可我司的情况，可以抄送业务。例如德比，</a:t>
            </a:r>
            <a:r>
              <a:rPr lang="en-US" altLang="zh-CN" b="1">
                <a:solidFill>
                  <a:srgbClr val="FF0000"/>
                </a:solidFill>
              </a:rPr>
              <a:t>siteminder</a:t>
            </a:r>
            <a:r>
              <a:rPr lang="zh-CN" altLang="en-US" b="1">
                <a:solidFill>
                  <a:srgbClr val="FF0000"/>
                </a:solidFill>
              </a:rPr>
              <a:t>都是提供技术支持！！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470535"/>
            <a:ext cx="8431530" cy="5607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05265" y="1125220"/>
            <a:ext cx="2751455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6.</a:t>
            </a:r>
            <a:r>
              <a:rPr lang="zh-CN" altLang="en-US" b="1"/>
              <a:t>最后抄送业务之后，酒店确认更改给我司。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43205" y="593090"/>
            <a:ext cx="589280" cy="61855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二次核实订单流程图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147320"/>
            <a:ext cx="9629775" cy="6562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7320" y="-8890"/>
            <a:ext cx="788035" cy="6764655"/>
          </a:xfrm>
          <a:prstGeom prst="rect">
            <a:avLst/>
          </a:prstGeom>
          <a:noFill/>
        </p:spPr>
        <p:txBody>
          <a:bodyPr wrap="square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lnSpc>
                <a:spcPct val="130000"/>
              </a:lnSpc>
            </a:pP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ea"/>
                <a:cs typeface="+mj-cs"/>
              </a:rPr>
              <a:t>确认后推翻原因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46355"/>
            <a:ext cx="9438005" cy="6764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: 圆顶角 16"/>
          <p:cNvSpPr/>
          <p:nvPr>
            <p:custDataLst>
              <p:tags r:id="rId1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2091055" y="53340"/>
            <a:ext cx="8947785" cy="13011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订单确认后推翻处理步骤</a:t>
            </a:r>
            <a:endParaRPr lang="zh-CN" altLang="en-US" sz="4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1354455"/>
            <a:ext cx="11792585" cy="5372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7650" y="48895"/>
            <a:ext cx="9627235" cy="42983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b="1" smtClean="0"/>
              <a:t>确认后推翻案例分析 一  </a:t>
            </a:r>
            <a:r>
              <a:rPr lang="en-US" altLang="zh-CN" sz="2000" b="1" smtClean="0">
                <a:solidFill>
                  <a:srgbClr val="FF0000"/>
                </a:solidFill>
              </a:rPr>
              <a:t>{</a:t>
            </a:r>
            <a:r>
              <a:rPr lang="zh-CN" altLang="en-US" sz="2000" b="1" smtClean="0">
                <a:solidFill>
                  <a:srgbClr val="FF0000"/>
                </a:solidFill>
              </a:rPr>
              <a:t>客人拆单预定</a:t>
            </a:r>
            <a:r>
              <a:rPr lang="en-US" altLang="zh-CN" sz="2000" b="1" smtClean="0">
                <a:solidFill>
                  <a:srgbClr val="FF0000"/>
                </a:solidFill>
              </a:rPr>
              <a:t>}</a:t>
            </a:r>
            <a:br>
              <a:rPr lang="zh-CN" altLang="en-US" sz="1400" smtClean="0"/>
            </a:br>
            <a:r>
              <a:rPr lang="zh-CN" altLang="en-US" sz="1400" smtClean="0">
                <a:solidFill>
                  <a:schemeClr val="tx1"/>
                </a:solidFill>
              </a:rPr>
              <a:t>情境：</a:t>
            </a:r>
            <a:r>
              <a:rPr lang="en-US" altLang="zh-CN" sz="1400" smtClean="0">
                <a:solidFill>
                  <a:schemeClr val="tx1"/>
                </a:solidFill>
              </a:rPr>
              <a:t>B2B</a:t>
            </a:r>
            <a:r>
              <a:rPr lang="zh-CN" altLang="en-US" sz="1400" smtClean="0">
                <a:solidFill>
                  <a:schemeClr val="tx1"/>
                </a:solidFill>
              </a:rPr>
              <a:t>来单，代理商启航把一个客人的订单 拆分三次在我们系统做预定，</a:t>
            </a:r>
            <a:br>
              <a:rPr lang="zh-CN" altLang="en-US" sz="1400" smtClean="0">
                <a:solidFill>
                  <a:schemeClr val="tx1"/>
                </a:solidFill>
              </a:rPr>
            </a:br>
            <a:r>
              <a:rPr lang="zh-CN" altLang="en-US" sz="1400" smtClean="0">
                <a:solidFill>
                  <a:schemeClr val="tx1"/>
                </a:solidFill>
              </a:rPr>
              <a:t>订单分别是1416498（12/22-24）、1416499（12/24-26）、1416500（12/26-27）</a:t>
            </a:r>
            <a:br>
              <a:rPr lang="zh-CN" altLang="en-US" sz="1400" smtClean="0">
                <a:solidFill>
                  <a:schemeClr val="tx1"/>
                </a:solidFill>
              </a:rPr>
            </a:br>
            <a:r>
              <a:rPr lang="zh-CN" altLang="en-US" sz="1400" smtClean="0">
                <a:solidFill>
                  <a:schemeClr val="tx1"/>
                </a:solidFill>
              </a:rPr>
              <a:t>入住前一天21号，好巧发邮件过来：客人被公司抽总为年度幸运客户，免费将他的12/22-24两晚高级客房升级为豪华花园房，请问客人这边同意免费升级与否，如果不同意，我们可以原房型保留； 我司后续联系了客人，表示要原房型安排，要不换房（客人表示只要是同房型，至于换不换房，他们自行和酒店沟通）。我们明确给好巧回复了邮件：要原房型安排，不要升级。</a:t>
            </a:r>
            <a:br>
              <a:rPr lang="zh-CN" altLang="en-US" sz="1400" smtClean="0">
                <a:solidFill>
                  <a:schemeClr val="tx1"/>
                </a:solidFill>
              </a:rPr>
            </a:br>
            <a:br>
              <a:rPr lang="zh-CN" altLang="en-US" sz="1400" smtClean="0"/>
            </a:br>
            <a:r>
              <a:rPr lang="zh-CN" altLang="en-US" sz="1400" b="1" smtClean="0">
                <a:solidFill>
                  <a:schemeClr val="tx1"/>
                </a:solidFill>
              </a:rPr>
              <a:t>最后客人到店 和酒店核实到是按豪华花园房给客人升级了前两晚的，后3晚按原单入住高级房；</a:t>
            </a:r>
            <a:br>
              <a:rPr lang="zh-CN" altLang="en-US" sz="1400" b="1" smtClean="0">
                <a:solidFill>
                  <a:srgbClr val="FF0000"/>
                </a:solidFill>
              </a:rPr>
            </a:br>
            <a:r>
              <a:rPr lang="zh-CN" altLang="en-US" sz="1400" smtClean="0"/>
              <a:t>代理商启航那边不同意，因为中间要换一次房，客人表示2选一：1.原单安排前2晚；2.全程要升级；</a:t>
            </a:r>
            <a:br>
              <a:rPr lang="zh-CN" altLang="en-US" sz="1400" smtClean="0"/>
            </a:br>
            <a:r>
              <a:rPr lang="zh-CN" altLang="en-US" sz="1400" smtClean="0"/>
              <a:t>但是沟通了一天，供应商好巧都没法给到具体的答复。代理坚持取消后面三晚的订单，自行重新为客人预订豪华花园房。</a:t>
            </a:r>
            <a:br>
              <a:rPr lang="zh-CN" altLang="en-US" sz="1400" smtClean="0"/>
            </a:br>
            <a:br>
              <a:rPr lang="zh-CN" altLang="en-US" sz="1400" smtClean="0"/>
            </a:br>
            <a:r>
              <a:rPr lang="zh-CN" altLang="en-US" sz="1400" b="1" smtClean="0">
                <a:solidFill>
                  <a:schemeClr val="tx1"/>
                </a:solidFill>
              </a:rPr>
              <a:t>售后判定因为此三个订单客人分开预定，视为独立订单。前面两晚升级和后面三晚入住并没有关系。不作赔付。</a:t>
            </a:r>
            <a:br>
              <a:rPr lang="zh-CN" altLang="en-US" sz="1400" b="1" smtClean="0">
                <a:solidFill>
                  <a:srgbClr val="FF0000"/>
                </a:solidFill>
              </a:rPr>
            </a:br>
            <a:r>
              <a:rPr lang="zh-CN" altLang="en-US" sz="1400" b="1" smtClean="0">
                <a:solidFill>
                  <a:srgbClr val="FF0000"/>
                </a:solidFill>
              </a:rPr>
              <a:t>由于渠道多次申请，为维护客户关系，订单由总经理批示，前面两晚没有原房型安排给客人，赔首晚，计作确认后推翻。后面三晚按照原有订单结算。</a:t>
            </a:r>
            <a:endParaRPr lang="zh-CN" altLang="en-US" sz="1400" b="1" smtClean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" y="4347210"/>
            <a:ext cx="9626600" cy="2359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4495" y="52070"/>
            <a:ext cx="11245850" cy="136398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>
                <a:latin typeface="+mn-ea"/>
                <a:ea typeface="+mn-ea"/>
              </a:rPr>
              <a:t>现在是代理商三个订单都没有和我们结算，我司也三个订单都没有和供应商结算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8335010" y="4255135"/>
            <a:ext cx="1007745" cy="10077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/>
            <a:r>
              <a:rPr lang="zh-CN" altLang="en-US" b="1">
                <a:solidFill>
                  <a:schemeClr val="tx1"/>
                </a:solidFill>
                <a:sym typeface="Arial" panose="020B0604020202020204" pitchFamily="34" charset="0"/>
              </a:rPr>
              <a:t>好巧</a:t>
            </a:r>
            <a:endParaRPr lang="zh-CN" altLang="en-US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160520" y="4161155"/>
            <a:ext cx="1133475" cy="11017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r>
              <a:rPr lang="zh-CN" altLang="en-US" b="1">
                <a:solidFill>
                  <a:schemeClr val="tx1"/>
                </a:solidFill>
                <a:sym typeface="Arial" panose="020B0604020202020204" pitchFamily="34" charset="0"/>
              </a:rPr>
              <a:t>启航</a:t>
            </a:r>
            <a:endParaRPr lang="zh-CN" altLang="en-US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6222365" y="1770380"/>
            <a:ext cx="1007745" cy="10077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r>
              <a:rPr lang="zh-CN" altLang="en-US" b="1">
                <a:solidFill>
                  <a:schemeClr val="tx1"/>
                </a:solidFill>
                <a:sym typeface="Arial" panose="020B0604020202020204" pitchFamily="34" charset="0"/>
              </a:rPr>
              <a:t>酒店</a:t>
            </a:r>
            <a:endParaRPr lang="zh-CN" altLang="en-US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5547995" y="3414395"/>
            <a:ext cx="2355850" cy="10077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r>
              <a:rPr lang="en-US" altLang="zh-CN" b="1">
                <a:solidFill>
                  <a:schemeClr val="tx1"/>
                </a:solidFill>
                <a:sym typeface="Arial" panose="020B0604020202020204" pitchFamily="34" charset="0"/>
              </a:rPr>
              <a:t>Convergent</a:t>
            </a:r>
            <a:endParaRPr lang="en-US" altLang="zh-CN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>
            <p:custDataLst>
              <p:tags r:id="rId6"/>
            </p:custDataLst>
          </p:nvPr>
        </p:nvGrpSpPr>
        <p:grpSpPr>
          <a:xfrm>
            <a:off x="3866824" y="1974045"/>
            <a:ext cx="2013077" cy="421584"/>
            <a:chOff x="3403600" y="1970870"/>
            <a:chExt cx="2013077" cy="421584"/>
          </a:xfrm>
        </p:grpSpPr>
        <p:cxnSp>
          <p:nvCxnSpPr>
            <p:cNvPr id="29" name="直接连接符 28"/>
            <p:cNvCxnSpPr/>
            <p:nvPr>
              <p:custDataLst>
                <p:tags r:id="rId7"/>
              </p:custDataLst>
            </p:nvPr>
          </p:nvCxnSpPr>
          <p:spPr>
            <a:xfrm flipH="1">
              <a:off x="4394200" y="2392454"/>
              <a:ext cx="1022477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 flipV="1">
              <a:off x="4394200" y="1970870"/>
              <a:ext cx="0" cy="421584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9"/>
              </p:custDataLst>
            </p:nvPr>
          </p:nvCxnSpPr>
          <p:spPr>
            <a:xfrm flipH="1">
              <a:off x="3403600" y="1970870"/>
              <a:ext cx="990600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40" name="组合 39"/>
          <p:cNvGrpSpPr/>
          <p:nvPr>
            <p:custDataLst>
              <p:tags r:id="rId10"/>
            </p:custDataLst>
          </p:nvPr>
        </p:nvGrpSpPr>
        <p:grpSpPr>
          <a:xfrm>
            <a:off x="3291832" y="5350018"/>
            <a:ext cx="1120935" cy="369681"/>
            <a:chOff x="3395663" y="4563384"/>
            <a:chExt cx="1120935" cy="1156713"/>
          </a:xfrm>
        </p:grpSpPr>
        <p:cxnSp>
          <p:nvCxnSpPr>
            <p:cNvPr id="36" name="直接连接符 35"/>
            <p:cNvCxnSpPr/>
            <p:nvPr>
              <p:custDataLst>
                <p:tags r:id="rId11"/>
              </p:custDataLst>
            </p:nvPr>
          </p:nvCxnSpPr>
          <p:spPr>
            <a:xfrm>
              <a:off x="4516597" y="4563384"/>
              <a:ext cx="0" cy="1156713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12"/>
              </p:custDataLst>
            </p:nvPr>
          </p:nvCxnSpPr>
          <p:spPr>
            <a:xfrm flipH="1">
              <a:off x="3395663" y="5720097"/>
              <a:ext cx="1120935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42" name="组合 41"/>
          <p:cNvGrpSpPr/>
          <p:nvPr>
            <p:custDataLst>
              <p:tags r:id="rId13"/>
            </p:custDataLst>
          </p:nvPr>
        </p:nvGrpSpPr>
        <p:grpSpPr>
          <a:xfrm rot="10800000">
            <a:off x="7903845" y="2967990"/>
            <a:ext cx="929640" cy="834390"/>
            <a:chOff x="3395663" y="4563384"/>
            <a:chExt cx="1120935" cy="1156713"/>
          </a:xfrm>
        </p:grpSpPr>
        <p:cxnSp>
          <p:nvCxnSpPr>
            <p:cNvPr id="43" name="直接连接符 42"/>
            <p:cNvCxnSpPr/>
            <p:nvPr>
              <p:custDataLst>
                <p:tags r:id="rId14"/>
              </p:custDataLst>
            </p:nvPr>
          </p:nvCxnSpPr>
          <p:spPr>
            <a:xfrm>
              <a:off x="4516597" y="4563384"/>
              <a:ext cx="0" cy="1156713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15"/>
              </p:custDataLst>
            </p:nvPr>
          </p:nvCxnSpPr>
          <p:spPr>
            <a:xfrm flipH="1">
              <a:off x="3395663" y="5720097"/>
              <a:ext cx="1120935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508000" y="1770380"/>
            <a:ext cx="3743325" cy="2031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其实这个订单我司可以处理得更妥善，不必造成那么大的损失。紧急处理方案，应该是马上联系酒店，后面三晚给客人升级房间，让客人全程入住同一个房间，差价费用后续再和供应商或者代理商结算！！</a:t>
            </a:r>
            <a:endParaRPr lang="zh-CN" altLang="en-US" b="1" dirty="0"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404930" y="1450018"/>
            <a:ext cx="18612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/>
            <a:r>
              <a:rPr lang="zh-CN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建议！</a:t>
            </a:r>
            <a:endParaRPr lang="zh-CN" altLang="en-US" sz="2000" b="1">
              <a:solidFill>
                <a:srgbClr val="7030A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8"/>
            </p:custDataLst>
          </p:nvPr>
        </p:nvSpPr>
        <p:spPr>
          <a:xfrm>
            <a:off x="508000" y="4208145"/>
            <a:ext cx="3653155" cy="2041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首先，我们要尽自己最大努力满足没错。但是由于订单客人是分开预定的，我们只能分开讨论，不保证全程安排同一个房间，只能尽量安排</a:t>
            </a:r>
            <a:endParaRPr lang="zh-CN" altLang="en-US" b="1" dirty="0"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9"/>
            </p:custDataLst>
          </p:nvPr>
        </p:nvSpPr>
        <p:spPr>
          <a:xfrm>
            <a:off x="9342755" y="1416050"/>
            <a:ext cx="2472055" cy="3476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由于客人是连住订单，都是下的同一个供应商，客人已经在入住之前多次强调必须全程入住同一个房间，但是供应商的态度是一直才回避。订单没有做到妥善安排好。不顾客人态度，订单不予结算</a:t>
            </a:r>
            <a:endParaRPr lang="zh-CN" altLang="en-US" b="1" dirty="0"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8" name="上箭头 57"/>
          <p:cNvSpPr/>
          <p:nvPr>
            <p:custDataLst>
              <p:tags r:id="rId20"/>
            </p:custDataLst>
          </p:nvPr>
        </p:nvSpPr>
        <p:spPr>
          <a:xfrm rot="14400000">
            <a:off x="5195272" y="4236730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9" name="上箭头 58"/>
          <p:cNvSpPr/>
          <p:nvPr>
            <p:custDataLst>
              <p:tags r:id="rId21"/>
            </p:custDataLst>
          </p:nvPr>
        </p:nvSpPr>
        <p:spPr>
          <a:xfrm>
            <a:off x="6552796" y="2968099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0" name="上箭头 59"/>
          <p:cNvSpPr/>
          <p:nvPr>
            <p:custDataLst>
              <p:tags r:id="rId22"/>
            </p:custDataLst>
          </p:nvPr>
        </p:nvSpPr>
        <p:spPr>
          <a:xfrm rot="7200000">
            <a:off x="7945880" y="4236730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95605" y="254635"/>
            <a:ext cx="10638155" cy="23577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0000" lnSpcReduction="20000"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确认后推翻案例分析二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{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收益漏关房，外网无房，寻找酒店销售尽量安排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}</a:t>
            </a:r>
            <a:endParaRPr lang="zh-CN" altLang="en-US" sz="28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endParaRPr lang="zh-CN" altLang="en-US" sz="3600" dirty="0"/>
          </a:p>
          <a:p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情境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**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7769250405 芭堤雅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U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中天酒店 直采酒店 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11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月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13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来单到系统，客人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12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月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30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入住 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12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月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31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离店 两间一晚，收益漏关房，来单保留房！</a:t>
            </a:r>
            <a:endParaRPr lang="zh-CN" altLang="en-US" sz="2400" b="0" dirty="0">
              <a:solidFill>
                <a:schemeClr val="tx1"/>
              </a:solidFill>
              <a:latin typeface="+mn-lt"/>
              <a:cs typeface="+mn-lt"/>
            </a:endParaRPr>
          </a:p>
          <a:p>
            <a:endParaRPr lang="zh-CN" altLang="en-US" sz="2400" b="0" dirty="0">
              <a:solidFill>
                <a:schemeClr val="tx1"/>
              </a:solidFill>
              <a:latin typeface="+mn-lt"/>
              <a:cs typeface="+mn-lt"/>
            </a:endParaRPr>
          </a:p>
          <a:p>
            <a:r>
              <a:rPr lang="en-US" altLang="zh-CN" sz="2400" b="0" dirty="0">
                <a:solidFill>
                  <a:schemeClr val="tx1"/>
                </a:solidFill>
                <a:latin typeface="+mn-lt"/>
                <a:cs typeface="+mn-lt"/>
              </a:rPr>
              <a:t>OP</a:t>
            </a:r>
            <a:r>
              <a:rPr lang="zh-CN" altLang="en-US" sz="2400" b="0" dirty="0">
                <a:solidFill>
                  <a:schemeClr val="tx1"/>
                </a:solidFill>
                <a:latin typeface="+mn-lt"/>
                <a:cs typeface="+mn-lt"/>
              </a:rPr>
              <a:t>正常发单给酒店，酒店回复无房。</a:t>
            </a:r>
            <a:endParaRPr lang="zh-CN" altLang="en-US" sz="2400" b="0" dirty="0">
              <a:solidFill>
                <a:schemeClr val="tx1"/>
              </a:solidFill>
              <a:latin typeface="+mn-lt"/>
              <a:cs typeface="+mn-lt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836930" y="2774950"/>
          <a:ext cx="10197465" cy="291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506470" y="3399790"/>
            <a:ext cx="1160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反馈给</a:t>
            </a:r>
            <a:endParaRPr lang="zh-CN" altLang="en-US"/>
          </a:p>
          <a:p>
            <a:r>
              <a:rPr lang="zh-CN" altLang="en-US"/>
              <a:t>收益</a:t>
            </a:r>
            <a:r>
              <a:rPr lang="en-US" altLang="zh-CN"/>
              <a:t>/</a:t>
            </a:r>
            <a:r>
              <a:rPr lang="zh-CN" altLang="zh-CN"/>
              <a:t>产品</a:t>
            </a:r>
            <a:endParaRPr lang="zh-CN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292340" y="3538220"/>
            <a:ext cx="1224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天内处理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430" y="-31115"/>
            <a:ext cx="7134225" cy="3676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3885" y="207645"/>
            <a:ext cx="3258185" cy="2584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2 </a:t>
            </a:r>
            <a:endParaRPr lang="en-US" altLang="zh-CN" b="1"/>
          </a:p>
          <a:p>
            <a:endParaRPr lang="en-US" altLang="zh-CN" b="1"/>
          </a:p>
          <a:p>
            <a:r>
              <a:rPr lang="zh-CN" altLang="en-US" b="1"/>
              <a:t>为收益和酒店沟通，表明订单已经确认给客人，请求给房。说明如果我们不确认给客人，将会受到代理商的三倍罚金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（一般酒店不给房的时候，我们都要去尽力争取）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65" y="3645535"/>
            <a:ext cx="11304905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或者可以套用以下话术：</a:t>
            </a:r>
            <a:endParaRPr lang="zh-CN" altLang="en-US"/>
          </a:p>
          <a:p>
            <a:r>
              <a:rPr lang="zh-CN" altLang="en-US" b="1"/>
              <a:t>①</a:t>
            </a:r>
            <a:r>
              <a:rPr lang="en-US" altLang="zh-CN" b="1"/>
              <a:t>May i get your kind assist to help to confirm this last booking for us,as one time exception for the special case.</a:t>
            </a:r>
            <a:endParaRPr lang="en-US" altLang="zh-CN" b="1"/>
          </a:p>
          <a:p>
            <a:r>
              <a:rPr lang="en-US" altLang="zh-CN" b="1"/>
              <a:t>We always try the best to push your hotel ,so could you help to process this booking?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43865" y="4977130"/>
            <a:ext cx="11305540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②</a:t>
            </a:r>
            <a:r>
              <a:rPr lang="en-US" altLang="zh-CN" b="1"/>
              <a:t>Would you please kindly help us to double check the room availability for attached booking?</a:t>
            </a:r>
            <a:endParaRPr lang="en-US" altLang="zh-CN" b="1"/>
          </a:p>
          <a:p>
            <a:r>
              <a:rPr lang="en-US" altLang="zh-CN" b="1"/>
              <a:t>Since we didn't received any stop-sale notification and we really want to grab this booking in house.</a:t>
            </a:r>
            <a:endParaRPr lang="en-US" altLang="zh-CN" b="1"/>
          </a:p>
          <a:p>
            <a:r>
              <a:rPr lang="en-US" altLang="zh-CN" b="1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As you know the all booking from our company is guaranteed and please consider  rate is not competitive.It is really hard to grab booking in house.</a:t>
            </a:r>
            <a:endParaRPr lang="en-US" altLang="zh-CN" b="1"/>
          </a:p>
          <a:p>
            <a:r>
              <a:rPr lang="en-US" altLang="zh-CN" b="1"/>
              <a:t>Wait for your prompt reply.</a:t>
            </a:r>
            <a:endParaRPr lang="en-US" altLang="zh-CN" b="1"/>
          </a:p>
        </p:txBody>
      </p:sp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9005" y="696595"/>
            <a:ext cx="9484360" cy="5464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750" y="696595"/>
            <a:ext cx="1341120" cy="2861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3</a:t>
            </a:r>
            <a:r>
              <a:rPr lang="zh-CN" altLang="en-US" b="1"/>
              <a:t>最后酒店还是拒单了，因为酒店真的满了！！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那我司只能通知代理商，此订单走赔付流程</a:t>
            </a:r>
            <a:r>
              <a:rPr lang="en-US" altLang="zh-CN" b="1"/>
              <a:t>~~~</a:t>
            </a:r>
            <a:endParaRPr lang="en-US" altLang="zh-CN" b="1"/>
          </a:p>
        </p:txBody>
      </p:sp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461010" y="273050"/>
            <a:ext cx="9790430" cy="2640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normAutofit fontScale="90000"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确认后推翻案例分析三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{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待查订单，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OP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问房，点了确认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}</a:t>
            </a:r>
            <a:endParaRPr lang="en-US" altLang="zh-CN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endParaRPr lang="en-US" altLang="zh-CN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情境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cs typeface="+mn-lt"/>
              </a:rPr>
              <a:t>**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菲律宾长滩岛湖礁度假村 直采酒店</a:t>
            </a:r>
            <a:endParaRPr lang="zh-CN" altLang="en-US" sz="2000" dirty="0">
              <a:solidFill>
                <a:schemeClr val="tx1"/>
              </a:solidFill>
              <a:latin typeface="+mn-lt"/>
              <a:cs typeface="+mn-lt"/>
            </a:endParaRPr>
          </a:p>
          <a:p>
            <a:endParaRPr lang="zh-CN" altLang="en-US" sz="2000" dirty="0">
              <a:solidFill>
                <a:schemeClr val="tx1"/>
              </a:solidFill>
              <a:latin typeface="+mn-lt"/>
              <a:cs typeface="+mn-lt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收益上待查房，发单给酒店之后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cs typeface="+mn-lt"/>
              </a:rPr>
              <a:t>OP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问房，酒店告知订单房型没有，另一个房型有房，因为名字相近，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cs typeface="+mn-lt"/>
              </a:rPr>
              <a:t>OP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听错，听到可以确认订单，点了确认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cs typeface="+mn-lt"/>
              </a:rPr>
              <a:t>!!  </a:t>
            </a:r>
            <a:endParaRPr lang="en-US" altLang="zh-CN" sz="2000" dirty="0">
              <a:solidFill>
                <a:schemeClr val="tx1"/>
              </a:solidFill>
              <a:latin typeface="+mn-lt"/>
              <a:cs typeface="+mn-lt"/>
            </a:endParaRPr>
          </a:p>
          <a:p>
            <a:endParaRPr lang="en-US" altLang="zh-CN" sz="2000" dirty="0">
              <a:solidFill>
                <a:schemeClr val="tx1"/>
              </a:solidFill>
              <a:latin typeface="+mn-lt"/>
              <a:cs typeface="+mn-lt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n-lt"/>
                <a:cs typeface="+mn-lt"/>
              </a:rPr>
              <a:t>酒店回复邮件说明了情况，此订单不能确认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cs typeface="+mn-lt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+mn-lt"/>
              <a:cs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273425"/>
            <a:ext cx="10941050" cy="1966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>
            <p:custDataLst>
              <p:tags r:id="rId1"/>
            </p:custDataLst>
          </p:nvPr>
        </p:nvCxnSpPr>
        <p:spPr bwMode="auto">
          <a:xfrm flipH="1">
            <a:off x="4085409" y="191514"/>
            <a:ext cx="304686" cy="29060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 bwMode="auto">
          <a:xfrm flipH="1">
            <a:off x="10213375" y="4339257"/>
            <a:ext cx="304686" cy="29060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>
            <p:custDataLst>
              <p:tags r:id="rId3"/>
            </p:custDataLst>
          </p:nvPr>
        </p:nvCxnSpPr>
        <p:spPr bwMode="auto">
          <a:xfrm flipH="1">
            <a:off x="4598551" y="5833897"/>
            <a:ext cx="191089" cy="31533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>
            <p:custDataLst>
              <p:tags r:id="rId4"/>
            </p:custDataLst>
          </p:nvPr>
        </p:nvCxnSpPr>
        <p:spPr bwMode="auto">
          <a:xfrm flipH="1">
            <a:off x="1673940" y="4602070"/>
            <a:ext cx="191089" cy="31533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233680"/>
            <a:ext cx="8829675" cy="4105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620" y="4482465"/>
            <a:ext cx="7974965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3 </a:t>
            </a:r>
            <a:r>
              <a:rPr lang="zh-CN" altLang="en-US" b="1"/>
              <a:t>酒店回复订单房型</a:t>
            </a:r>
            <a:r>
              <a:rPr lang="en-US" altLang="zh-CN" b="1"/>
              <a:t>Premier Room </a:t>
            </a:r>
            <a:r>
              <a:rPr lang="zh-CN" altLang="en-US" b="1"/>
              <a:t>没有了，只有三间</a:t>
            </a:r>
            <a:r>
              <a:rPr lang="en-US" altLang="zh-CN" b="1"/>
              <a:t>Premier with direct pool access Room </a:t>
            </a:r>
            <a:r>
              <a:rPr lang="zh-CN" altLang="en-US" b="1"/>
              <a:t>才能安排，并且要用主合同价格，不是促销价格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515620" y="5367020"/>
            <a:ext cx="8432165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/>
              <a:t>PS.酒店为了收益最大化，在房态紧张的情况下，一般会选择先关掉</a:t>
            </a:r>
            <a:r>
              <a:rPr lang="zh-CN" altLang="en-US" b="1"/>
              <a:t>像我们公司这种批发商的房间</a:t>
            </a:r>
            <a:r>
              <a:rPr lang="en-US" altLang="zh-CN" b="1"/>
              <a:t>，把房间留给自己官网或者OTA高价售卖。</a:t>
            </a:r>
            <a:endParaRPr lang="en-US" altLang="zh-CN" b="1"/>
          </a:p>
          <a:p>
            <a:endParaRPr lang="en-US" altLang="zh-CN" b="1"/>
          </a:p>
          <a:p>
            <a:r>
              <a:rPr lang="en-US" altLang="zh-CN" b="1"/>
              <a:t>如何巧妙拒绝 up sell 高级房型／说服酒店给我们安排房间，可参考</a:t>
            </a:r>
            <a:r>
              <a:rPr lang="zh-CN" altLang="en-US" b="1"/>
              <a:t>右侧</a:t>
            </a:r>
            <a:r>
              <a:rPr lang="en-US" altLang="zh-CN" b="1"/>
              <a:t>。</a:t>
            </a:r>
            <a:endParaRPr lang="en-US" altLang="zh-CN" b="1"/>
          </a:p>
        </p:txBody>
      </p:sp>
      <p:sp>
        <p:nvSpPr>
          <p:cNvPr id="7" name="文本框 6"/>
          <p:cNvSpPr txBox="1"/>
          <p:nvPr/>
        </p:nvSpPr>
        <p:spPr>
          <a:xfrm>
            <a:off x="9375140" y="233680"/>
            <a:ext cx="2639060" cy="3415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1. 说明我们要通过下线代理联系客人，沟通等待过程中，客人随时会取消预定：</a:t>
            </a:r>
            <a:endParaRPr lang="zh-CN" altLang="en-US" b="1"/>
          </a:p>
          <a:p>
            <a:r>
              <a:rPr lang="zh-CN" altLang="en-US" b="1"/>
              <a:t>As we need our su</a:t>
            </a:r>
            <a:r>
              <a:rPr lang="en-US" altLang="zh-CN" b="1"/>
              <a:t>b-</a:t>
            </a:r>
            <a:r>
              <a:rPr lang="zh-CN" altLang="en-US" b="1"/>
              <a:t>agent to contact the guest, if guest waits for long time, they may cancel booking, would you please help to arrange rooms for us.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9375140" y="3648710"/>
            <a:ext cx="2639060" cy="258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/>
              <a:t>2.</a:t>
            </a:r>
            <a:r>
              <a:rPr lang="zh-CN" altLang="en-US" b="1"/>
              <a:t>我们不接受 up sell 高级房型，因为客人预算有限。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It is hard to convince guest to book higher room category as guest has limited budget.</a:t>
            </a:r>
            <a:endParaRPr lang="zh-CN" altLang="en-US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227330"/>
            <a:ext cx="11601450" cy="4457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2405" y="4968875"/>
            <a:ext cx="9641205" cy="1198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以上邮件为 收益和酒店争取，表示官网看到订单原房型还有两间。</a:t>
            </a:r>
            <a:endParaRPr lang="zh-CN" altLang="en-US" b="1"/>
          </a:p>
          <a:p>
            <a:r>
              <a:rPr lang="zh-CN" altLang="en-US" b="1"/>
              <a:t>由于订单是三间房，收益说第三间房用升级房型的价格！</a:t>
            </a:r>
            <a:r>
              <a:rPr lang="en-US" altLang="zh-CN" b="1"/>
              <a:t>~</a:t>
            </a:r>
            <a:endParaRPr lang="en-US" altLang="zh-CN" b="1"/>
          </a:p>
          <a:p>
            <a:endParaRPr lang="en-US" altLang="zh-CN" b="1"/>
          </a:p>
          <a:p>
            <a:r>
              <a:rPr lang="zh-CN" altLang="en-US" b="1"/>
              <a:t>最后酒店表示同意！</a:t>
            </a:r>
            <a:r>
              <a:rPr lang="en-US" altLang="zh-CN" b="1"/>
              <a:t>~</a:t>
            </a:r>
            <a:r>
              <a:rPr lang="zh-CN" altLang="en-US" b="1"/>
              <a:t>如果订单酒店不同意的话，告知无房，我们只能按照流程推翻订单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3690" y="170180"/>
            <a:ext cx="11395710" cy="2584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核实的内容包括如下几点：</a:t>
            </a:r>
            <a:endParaRPr lang="zh-CN" altLang="en-US" b="1"/>
          </a:p>
          <a:p>
            <a:r>
              <a:rPr lang="en-US" altLang="zh-CN" b="1"/>
              <a:t>1.</a:t>
            </a:r>
            <a:r>
              <a:rPr lang="zh-CN" altLang="en-US" b="1"/>
              <a:t>管理员订单（已确认给客人，酒店已确认）</a:t>
            </a:r>
            <a:endParaRPr lang="zh-CN" altLang="en-US" b="1"/>
          </a:p>
          <a:p>
            <a:r>
              <a:rPr lang="en-US" altLang="zh-CN" b="1"/>
              <a:t>2.</a:t>
            </a:r>
            <a:r>
              <a:rPr lang="zh-CN" altLang="en-US" b="1"/>
              <a:t>确认方式里面没有确认号</a:t>
            </a:r>
            <a:endParaRPr lang="zh-CN" altLang="en-US" b="1"/>
          </a:p>
          <a:p>
            <a:r>
              <a:rPr lang="en-US" altLang="zh-CN" b="1"/>
              <a:t>3.</a:t>
            </a:r>
            <a:r>
              <a:rPr lang="zh-CN" altLang="en-US" b="1"/>
              <a:t>进入订单里面看供应商（如果供应商是好巧或者道旅可以到其系统里面查到确认号）</a:t>
            </a:r>
            <a:endParaRPr lang="zh-CN" altLang="en-US" b="1"/>
          </a:p>
          <a:p>
            <a:r>
              <a:rPr lang="en-US" altLang="zh-CN" b="1"/>
              <a:t>4.</a:t>
            </a:r>
            <a:r>
              <a:rPr lang="zh-CN" altLang="en-US" b="1"/>
              <a:t>到供应商系统</a:t>
            </a:r>
            <a:r>
              <a:rPr lang="en-US" altLang="zh-CN" b="1"/>
              <a:t>→</a:t>
            </a:r>
            <a:r>
              <a:rPr lang="zh-CN" altLang="en-US" b="1"/>
              <a:t>订单管理</a:t>
            </a:r>
            <a:r>
              <a:rPr lang="en-US" altLang="zh-CN" b="1"/>
              <a:t>→</a:t>
            </a:r>
            <a:r>
              <a:rPr lang="zh-CN" altLang="en-US" b="1"/>
              <a:t>输入供应商订单号</a:t>
            </a:r>
            <a:r>
              <a:rPr lang="en-US" altLang="zh-CN" b="1"/>
              <a:t>→</a:t>
            </a:r>
            <a:r>
              <a:rPr lang="zh-CN" altLang="en-US" b="1"/>
              <a:t>搜索</a:t>
            </a:r>
            <a:endParaRPr lang="zh-CN" altLang="en-US" b="1"/>
          </a:p>
          <a:p>
            <a:r>
              <a:rPr lang="en-US" altLang="zh-CN" b="1"/>
              <a:t>5.</a:t>
            </a:r>
            <a:r>
              <a:rPr lang="zh-CN" altLang="en-US" b="1"/>
              <a:t>订单详情里面找入住凭证，核对凭证里面的信息是否和代理商</a:t>
            </a:r>
            <a:r>
              <a:rPr lang="en-US" altLang="zh-CN" b="1"/>
              <a:t>E-booking</a:t>
            </a:r>
            <a:r>
              <a:rPr lang="zh-CN" altLang="en-US" b="1"/>
              <a:t>一致（包括酒店名称，地址，电话，房型，入离日期，客人姓名，早餐，床型）</a:t>
            </a:r>
            <a:endParaRPr lang="zh-CN" altLang="en-US" b="1"/>
          </a:p>
          <a:p>
            <a:r>
              <a:rPr lang="en-US" altLang="zh-CN" b="1"/>
              <a:t>6.</a:t>
            </a:r>
            <a:r>
              <a:rPr lang="zh-CN" altLang="en-US" b="1"/>
              <a:t>如果都一致，拿确认号，上传</a:t>
            </a:r>
            <a:r>
              <a:rPr lang="en-US" altLang="zh-CN" b="1"/>
              <a:t>HOP</a:t>
            </a:r>
            <a:r>
              <a:rPr lang="zh-CN" altLang="en-US" b="1"/>
              <a:t>系统</a:t>
            </a:r>
            <a:endParaRPr lang="zh-CN" altLang="en-US" b="1"/>
          </a:p>
          <a:p>
            <a:r>
              <a:rPr lang="en-US" altLang="zh-CN" b="1"/>
              <a:t>7.HOP</a:t>
            </a:r>
            <a:r>
              <a:rPr lang="zh-CN" altLang="en-US" b="1"/>
              <a:t>系统里面，勾选复核房型，点确认上传，携程的会有弹窗，确认上传。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2754630"/>
            <a:ext cx="11401425" cy="4000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48615" y="438785"/>
            <a:ext cx="9164955" cy="2599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normAutofit lnSpcReduction="20000"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确认后推翻案例分析四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{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逾期付款，酒店不给房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}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endParaRPr lang="zh-CN" altLang="en-US" sz="4800" dirty="0">
              <a:solidFill>
                <a:schemeClr val="tx1"/>
              </a:solidFill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+mn-lt"/>
                <a:cs typeface="+mn-lt"/>
              </a:rPr>
              <a:t>情境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</a:rPr>
              <a:t>** 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cs typeface="+mn-lt"/>
              </a:rPr>
              <a:t>菲律宾</a:t>
            </a: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</a:rPr>
              <a:t>薄荷岛贝尔维度假村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cs typeface="+mn-lt"/>
              </a:rPr>
              <a:t>   直采酒店</a:t>
            </a:r>
            <a:endParaRPr lang="zh-CN" altLang="en-US" sz="1800" dirty="0">
              <a:solidFill>
                <a:schemeClr val="tx1"/>
              </a:solidFill>
              <a:latin typeface="+mn-lt"/>
              <a:cs typeface="+mn-lt"/>
            </a:endParaRPr>
          </a:p>
          <a:p>
            <a:endParaRPr lang="zh-CN" altLang="en-US" sz="1800" dirty="0">
              <a:solidFill>
                <a:schemeClr val="tx1"/>
              </a:solidFill>
              <a:latin typeface="+mn-lt"/>
              <a:cs typeface="+mn-lt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+mn-lt"/>
                <a:cs typeface="+mn-lt"/>
              </a:rPr>
              <a:t>此订单由于不及时付款，酒店系统已自动取消订单，已无法重新预定</a:t>
            </a:r>
            <a:endParaRPr lang="zh-CN" altLang="en-US" sz="1800" dirty="0">
              <a:solidFill>
                <a:schemeClr val="tx1"/>
              </a:solidFill>
              <a:latin typeface="+mn-lt"/>
              <a:cs typeface="+mn-lt"/>
            </a:endParaRPr>
          </a:p>
          <a:p>
            <a:endParaRPr lang="zh-CN" altLang="en-US" sz="1800" dirty="0">
              <a:solidFill>
                <a:schemeClr val="tx1"/>
              </a:solidFill>
              <a:latin typeface="+mn-lt"/>
              <a:cs typeface="+mn-lt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+mn-lt"/>
                <a:cs typeface="+mn-lt"/>
              </a:rPr>
              <a:t>最后无房放等候名单，酒店还是不给确认订单。</a:t>
            </a:r>
            <a:endParaRPr lang="zh-CN" altLang="en-US" sz="1800" dirty="0">
              <a:solidFill>
                <a:schemeClr val="tx1"/>
              </a:solidFill>
              <a:latin typeface="+mn-lt"/>
              <a:cs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8615" y="3131185"/>
            <a:ext cx="9994900" cy="3366135"/>
            <a:chOff x="623" y="4628"/>
            <a:chExt cx="15531" cy="530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流程图: 可选过程 9"/>
            <p:cNvSpPr/>
            <p:nvPr/>
          </p:nvSpPr>
          <p:spPr>
            <a:xfrm>
              <a:off x="623" y="6847"/>
              <a:ext cx="2659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酒店取消订单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4915" y="5673"/>
              <a:ext cx="4593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寻求收益</a:t>
              </a:r>
              <a:r>
                <a:rPr lang="en-US" altLang="zh-CN" b="1">
                  <a:solidFill>
                    <a:schemeClr val="tx1"/>
                  </a:solidFill>
                </a:rPr>
                <a:t>/</a:t>
              </a:r>
              <a:r>
                <a:rPr lang="zh-CN" altLang="zh-CN" b="1">
                  <a:solidFill>
                    <a:schemeClr val="tx1"/>
                  </a:solidFill>
                </a:rPr>
                <a:t>产品协助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5057" y="8064"/>
              <a:ext cx="4502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查第三方渠道是否有房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3511" y="6285"/>
              <a:ext cx="1176" cy="860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3496" y="7781"/>
              <a:ext cx="1295" cy="685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5" name="流程图: 可选过程 14"/>
            <p:cNvSpPr/>
            <p:nvPr/>
          </p:nvSpPr>
          <p:spPr>
            <a:xfrm>
              <a:off x="12090" y="4628"/>
              <a:ext cx="4064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原订单确认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sp>
          <p:nvSpPr>
            <p:cNvPr id="16" name="流程图: 可选过程 15"/>
            <p:cNvSpPr/>
            <p:nvPr/>
          </p:nvSpPr>
          <p:spPr>
            <a:xfrm>
              <a:off x="12090" y="6847"/>
              <a:ext cx="4063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通知代理商推翻订单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sp>
          <p:nvSpPr>
            <p:cNvPr id="17" name="流程图: 可选过程 16"/>
            <p:cNvSpPr/>
            <p:nvPr/>
          </p:nvSpPr>
          <p:spPr>
            <a:xfrm>
              <a:off x="12090" y="8997"/>
              <a:ext cx="4063" cy="933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b="1">
                  <a:solidFill>
                    <a:schemeClr val="tx1"/>
                  </a:solidFill>
                </a:rPr>
                <a:t>下第三方确认订单</a:t>
              </a:r>
              <a:endParaRPr lang="zh-CN" altLang="zh-CN" b="1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9926" y="5035"/>
              <a:ext cx="1801" cy="1042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9822" y="6374"/>
              <a:ext cx="2024" cy="789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9986" y="7401"/>
              <a:ext cx="1845" cy="1176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9956" y="8830"/>
              <a:ext cx="1935" cy="625"/>
            </a:xfrm>
            <a:prstGeom prst="straightConnector1">
              <a:avLst/>
            </a:prstGeom>
            <a:grpFill/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922" y="7133"/>
              <a:ext cx="1928" cy="58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5</a:t>
              </a:r>
              <a:r>
                <a:rPr lang="zh-CN" altLang="en-US" b="1">
                  <a:solidFill>
                    <a:srgbClr val="FF0000"/>
                  </a:solidFill>
                </a:rPr>
                <a:t>天内处理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19680000">
              <a:off x="10090" y="5062"/>
              <a:ext cx="1008" cy="58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有</a:t>
              </a:r>
              <a:r>
                <a:rPr lang="zh-CN" altLang="en-US" b="1">
                  <a:solidFill>
                    <a:srgbClr val="FF0000"/>
                  </a:solidFill>
                </a:rPr>
                <a:t>房</a:t>
              </a:r>
              <a:endParaRPr lang="zh-CN" altLang="en-US" b="1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440000">
              <a:off x="10026" y="6643"/>
              <a:ext cx="1008" cy="58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没房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rot="1200000">
              <a:off x="10002" y="9056"/>
              <a:ext cx="1008" cy="58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有房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19440000">
              <a:off x="10067" y="7572"/>
              <a:ext cx="1008" cy="580"/>
            </a:xfrm>
            <a:prstGeom prst="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没房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" y="102870"/>
            <a:ext cx="11734800" cy="4057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1960" y="4526915"/>
            <a:ext cx="10112375" cy="2030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</a:t>
            </a:r>
            <a:r>
              <a:rPr lang="zh-CN" altLang="en-US" b="1"/>
              <a:t>，下面两个订单 已经确认给客人，由于</a:t>
            </a:r>
            <a:r>
              <a:rPr lang="en-US" altLang="zh-CN" b="1"/>
              <a:t>OP</a:t>
            </a:r>
            <a:r>
              <a:rPr lang="zh-CN" altLang="en-US" b="1"/>
              <a:t>选错付款日期，逾期付款，酒店直接取消订单。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由于是春节旺季，我司通知携程推翻订单走流程，客人不同意！</a:t>
            </a:r>
            <a:r>
              <a:rPr lang="en-US" altLang="zh-CN" b="1"/>
              <a:t>~</a:t>
            </a:r>
            <a:r>
              <a:rPr lang="zh-CN" altLang="en-US" b="1"/>
              <a:t>此为特殊情况，遇到</a:t>
            </a:r>
            <a:r>
              <a:rPr lang="en-US" altLang="zh-CN" b="1"/>
              <a:t>VIP</a:t>
            </a:r>
            <a:r>
              <a:rPr lang="zh-CN" altLang="en-US" b="1"/>
              <a:t>客户，携程很多时候会满足客户需求，同时也要求我们帮客人改订其他酒店，或者在原酒店升级房间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通过一系列和客户的沟通，最后改订薄荷岛爱茉莉度假村给客人。差价将近</a:t>
            </a:r>
            <a:r>
              <a:rPr lang="en-US" altLang="zh-CN" b="1"/>
              <a:t>1</a:t>
            </a:r>
            <a:r>
              <a:rPr lang="zh-CN" altLang="en-US" b="1"/>
              <a:t>万</a:t>
            </a:r>
            <a:r>
              <a:rPr lang="en-US" altLang="zh-CN" b="1"/>
              <a:t>1</a:t>
            </a:r>
            <a:r>
              <a:rPr lang="zh-CN" altLang="en-US" b="1"/>
              <a:t>千多。此单判定</a:t>
            </a:r>
            <a:r>
              <a:rPr lang="en-US" altLang="zh-CN" b="1"/>
              <a:t>OP</a:t>
            </a:r>
            <a:r>
              <a:rPr lang="zh-CN" altLang="en-US" b="1"/>
              <a:t>责任。</a:t>
            </a:r>
            <a:endParaRPr lang="zh-CN" altLang="en-US" b="1"/>
          </a:p>
        </p:txBody>
      </p:sp>
      <p:sp>
        <p:nvSpPr>
          <p:cNvPr id="9" name="圆角矩形 8"/>
          <p:cNvSpPr/>
          <p:nvPr/>
        </p:nvSpPr>
        <p:spPr>
          <a:xfrm>
            <a:off x="9257665" y="102870"/>
            <a:ext cx="2519680" cy="11207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rgbClr val="FF0000"/>
                </a:solidFill>
              </a:rPr>
              <a:t>菲律宾酒店酒店付款要求严格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注意付款问题！！！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575" y="640715"/>
            <a:ext cx="1018540" cy="530161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到店无房原因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70" y="300355"/>
            <a:ext cx="9801225" cy="5981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: 圆顶角 16"/>
          <p:cNvSpPr/>
          <p:nvPr>
            <p:custDataLst>
              <p:tags r:id="rId1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234950" y="217805"/>
            <a:ext cx="11435080" cy="1890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55000"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8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到店无房处理步骤</a:t>
            </a:r>
            <a:endParaRPr lang="zh-CN" altLang="en-US" sz="48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CN" altLang="en-US" sz="4800">
                <a:solidFill>
                  <a:schemeClr val="tx1"/>
                </a:solidFill>
                <a:sym typeface="+mn-ea"/>
              </a:rPr>
              <a:t>订单确认给客人之后，客人去到酒店无法按照订单安排原房型给客人则称为到店无房。</a:t>
            </a:r>
            <a:r>
              <a:rPr lang="zh-CN" altLang="en-US" sz="4800">
                <a:solidFill>
                  <a:srgbClr val="FF0000"/>
                </a:solidFill>
                <a:sym typeface="+mn-ea"/>
              </a:rPr>
              <a:t>到店无房</a:t>
            </a:r>
            <a:r>
              <a:rPr lang="en-US" altLang="zh-CN" sz="4800">
                <a:solidFill>
                  <a:srgbClr val="FF0000"/>
                </a:solidFill>
                <a:sym typeface="+mn-ea"/>
              </a:rPr>
              <a:t>-60</a:t>
            </a:r>
            <a:r>
              <a:rPr lang="zh-CN" altLang="en-US" sz="4800">
                <a:solidFill>
                  <a:srgbClr val="FF0000"/>
                </a:solidFill>
                <a:sym typeface="+mn-ea"/>
              </a:rPr>
              <a:t>分，赔付订单首晚或者首晚的两倍</a:t>
            </a:r>
            <a:endParaRPr lang="zh-CN" altLang="en-US" sz="4800" b="1">
              <a:solidFill>
                <a:srgbClr val="FF0000"/>
              </a:solidFill>
            </a:endParaRPr>
          </a:p>
          <a:p>
            <a:endParaRPr lang="en-US" altLang="zh-CN" sz="48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1923415"/>
            <a:ext cx="12018010" cy="46539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560705" y="212090"/>
            <a:ext cx="9531985" cy="26523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latin typeface="+mn-ea"/>
                <a:ea typeface="+mn-ea"/>
              </a:rPr>
              <a:t>到店无房案例分析一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{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对接组数据对错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}</a:t>
            </a:r>
            <a:endParaRPr lang="zh-CN" alt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zh-CN" altLang="en-US" sz="3600" dirty="0"/>
          </a:p>
          <a:p>
            <a:r>
              <a:rPr lang="zh-CN" altLang="en-US" sz="2400" dirty="0">
                <a:solidFill>
                  <a:schemeClr val="tx1"/>
                </a:solidFill>
                <a:latin typeface="+mn-lt"/>
                <a:cs typeface="+mn-lt"/>
              </a:rPr>
              <a:t>情境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cs typeface="+mn-lt"/>
              </a:rPr>
              <a:t>**1439207  2019/1/26 来单，2/21入住；房型对接错误，GTA更改名字，导致出错，客人反馈时已是住了一晚了，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cs typeface="+mn-lt"/>
              </a:rPr>
              <a:t>已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cs typeface="+mn-lt"/>
              </a:rPr>
              <a:t>按到店无房处理，赔付差价+首晚</a:t>
            </a:r>
            <a:endParaRPr lang="en-US" altLang="zh-CN" sz="2400" dirty="0">
              <a:solidFill>
                <a:schemeClr val="tx1"/>
              </a:solidFill>
              <a:latin typeface="+mn-lt"/>
              <a:cs typeface="+mn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9716135" y="6033135"/>
            <a:ext cx="472440" cy="330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60070" y="3113405"/>
            <a:ext cx="11238865" cy="3468337"/>
            <a:chOff x="1398" y="5041"/>
            <a:chExt cx="17485" cy="5370"/>
          </a:xfrm>
          <a:solidFill>
            <a:srgbClr val="97F7EB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1398" y="5041"/>
              <a:ext cx="9484" cy="3789"/>
              <a:chOff x="1398" y="5041"/>
              <a:chExt cx="9484" cy="3789"/>
            </a:xfrm>
            <a:grpFill/>
          </p:grpSpPr>
          <p:sp>
            <p:nvSpPr>
              <p:cNvPr id="8" name="流程图: 可选过程 7"/>
              <p:cNvSpPr/>
              <p:nvPr/>
            </p:nvSpPr>
            <p:spPr>
              <a:xfrm>
                <a:off x="1398" y="6600"/>
                <a:ext cx="3718" cy="963"/>
              </a:xfrm>
              <a:prstGeom prst="flowChartAlternate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核实</a:t>
                </a:r>
                <a:r>
                  <a:rPr lang="en-US" altLang="zh-CN">
                    <a:solidFill>
                      <a:schemeClr val="tx1"/>
                    </a:solidFill>
                  </a:rPr>
                  <a:t>HOP</a:t>
                </a:r>
                <a:r>
                  <a:rPr lang="zh-CN" altLang="en-US">
                    <a:solidFill>
                      <a:schemeClr val="tx1"/>
                    </a:solidFill>
                  </a:rPr>
                  <a:t>跟供应后台信息是否一致</a:t>
                </a: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流程图: 可选过程 8"/>
              <p:cNvSpPr/>
              <p:nvPr/>
            </p:nvSpPr>
            <p:spPr>
              <a:xfrm>
                <a:off x="6526" y="5041"/>
                <a:ext cx="4356" cy="963"/>
              </a:xfrm>
              <a:prstGeom prst="flowChartAlternate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跟代理再次核实房型问题</a:t>
                </a: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流程图: 可选过程 9"/>
              <p:cNvSpPr/>
              <p:nvPr/>
            </p:nvSpPr>
            <p:spPr>
              <a:xfrm>
                <a:off x="6527" y="7867"/>
                <a:ext cx="4355" cy="963"/>
              </a:xfrm>
              <a:prstGeom prst="flowChartAlternateProcess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>
                    <a:solidFill>
                      <a:schemeClr val="tx1"/>
                    </a:solidFill>
                  </a:rPr>
                  <a:t>通知对接组房型有误</a:t>
                </a: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>
                <a:off x="5352" y="7644"/>
                <a:ext cx="1046" cy="66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V="1">
                <a:off x="5297" y="5794"/>
                <a:ext cx="1072" cy="789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 rot="19500000">
                <a:off x="5125" y="5649"/>
                <a:ext cx="1008" cy="5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p>
                <a:r>
                  <a:rPr lang="zh-CN" altLang="en-US">
                    <a:solidFill>
                      <a:srgbClr val="FF0000"/>
                    </a:solidFill>
                  </a:rPr>
                  <a:t>一致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40000">
                <a:off x="5020" y="7968"/>
                <a:ext cx="1368" cy="5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p>
                <a:r>
                  <a:rPr lang="zh-CN" altLang="en-US">
                    <a:solidFill>
                      <a:srgbClr val="FF0000"/>
                    </a:solidFill>
                  </a:rPr>
                  <a:t>不一致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流程图: 可选过程 14"/>
            <p:cNvSpPr/>
            <p:nvPr/>
          </p:nvSpPr>
          <p:spPr>
            <a:xfrm>
              <a:off x="12204" y="6672"/>
              <a:ext cx="5472" cy="963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我司垫付差价，安排原房型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流程图: 可选过程 15"/>
            <p:cNvSpPr/>
            <p:nvPr/>
          </p:nvSpPr>
          <p:spPr>
            <a:xfrm>
              <a:off x="12204" y="8642"/>
              <a:ext cx="2898" cy="138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原房型无房，询问客人是否接受降级安排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11176" y="7312"/>
              <a:ext cx="715" cy="6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11221" y="8830"/>
              <a:ext cx="744" cy="52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15330" y="8539"/>
              <a:ext cx="715" cy="6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流程图: 可选过程 20"/>
            <p:cNvSpPr/>
            <p:nvPr/>
          </p:nvSpPr>
          <p:spPr>
            <a:xfrm>
              <a:off x="16252" y="8162"/>
              <a:ext cx="2631" cy="71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退差价给客人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流程图: 可选过程 21"/>
            <p:cNvSpPr/>
            <p:nvPr/>
          </p:nvSpPr>
          <p:spPr>
            <a:xfrm>
              <a:off x="16252" y="9692"/>
              <a:ext cx="2631" cy="719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推翻走赔付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18900000">
              <a:off x="14962" y="8232"/>
              <a:ext cx="1008" cy="5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接受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2040000">
              <a:off x="14989" y="9834"/>
              <a:ext cx="1368" cy="5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不接受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247015"/>
            <a:ext cx="8817610" cy="57600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00845" y="575945"/>
            <a:ext cx="2344420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</a:t>
            </a:r>
            <a:r>
              <a:rPr lang="zh-CN" altLang="en-US" b="1"/>
              <a:t>，接到客人邮件通知，客人到店与其预订信息不符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657715" y="97155"/>
            <a:ext cx="2411095" cy="3138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2.</a:t>
            </a:r>
            <a:r>
              <a:rPr lang="zh-CN" altLang="en-US" b="1">
                <a:solidFill>
                  <a:schemeClr val="tx1"/>
                </a:solidFill>
              </a:rPr>
              <a:t>接到到店无房，如系统已有确认号，先询问客人是否有报酒店确认号入住？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同时联系酒店为何会到店安排到的房间不一样，了解原因，问是否能够原单安排或者升级安排， 有没有其他更高级的房型可以给客人？</a:t>
            </a:r>
            <a:r>
              <a:rPr lang="zh-CN" altLang="en-US" b="1">
                <a:solidFill>
                  <a:schemeClr val="tx1"/>
                </a:solidFill>
              </a:rPr>
              <a:t> 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97155"/>
            <a:ext cx="9505950" cy="275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" y="2938145"/>
            <a:ext cx="9496425" cy="2319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" y="5668010"/>
            <a:ext cx="8474075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图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3 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同时发邮件并致电给供应商说明情况，并让其处理。 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3 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核实我司系统订单是否和代理后台一致，是否和供应商后台一致？？</a:t>
            </a:r>
            <a:endParaRPr lang="zh-CN" altLang="en-US" sz="1400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49225" y="2432685"/>
            <a:ext cx="9770745" cy="368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4 </a:t>
            </a:r>
            <a:r>
              <a:rPr lang="zh-CN" altLang="en-US" b="1">
                <a:solidFill>
                  <a:schemeClr val="tx1"/>
                </a:solidFill>
              </a:rPr>
              <a:t>告知代理升级房型的费用，由我司退还， 如客人未支付酒店可以让供应商帮忙付款升级。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89535"/>
            <a:ext cx="11525885" cy="2107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2948305"/>
            <a:ext cx="9933305" cy="385445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0413365" y="2021205"/>
            <a:ext cx="1467485" cy="4605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680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图</a:t>
            </a:r>
            <a:r>
              <a:rPr lang="en-US" altLang="zh-CN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5</a:t>
            </a:r>
            <a:r>
              <a:rPr lang="zh-CN" altLang="en-US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如出现上述技术对接信息错误（酒店名称不一致，房型不一致），需要及时反馈运营</a:t>
            </a:r>
            <a:r>
              <a:rPr lang="en-US" altLang="zh-CN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/</a:t>
            </a:r>
            <a:r>
              <a:rPr lang="zh-CN" altLang="en-US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技术，清查所有的预定， 寻求补救措施（改定正确的酒店</a:t>
            </a:r>
            <a:r>
              <a:rPr lang="en-US" altLang="zh-CN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/</a:t>
            </a:r>
            <a:r>
              <a:rPr lang="zh-CN" altLang="en-US" sz="1800" b="1">
                <a:solidFill>
                  <a:schemeClr val="tx1"/>
                </a:solidFill>
                <a:latin typeface="+mn-ea"/>
                <a:ea typeface="+mn-ea"/>
                <a:cs typeface="+mn-ea"/>
              </a:rPr>
              <a:t>房型）。</a:t>
            </a:r>
            <a:endParaRPr lang="zh-CN" altLang="en-US" sz="1800" b="1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95605" y="210820"/>
            <a:ext cx="7644765" cy="2284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normAutofit fontScale="80000"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latin typeface="+mn-ea"/>
                <a:ea typeface="+mn-ea"/>
              </a:rPr>
              <a:t>到店无房案例分析二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{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对接组对错酒店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}</a:t>
            </a:r>
            <a:endParaRPr lang="zh-CN" altLang="en-US" sz="48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情境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**</a:t>
            </a:r>
            <a:r>
              <a:rPr lang="zh-CN" altLang="en-US" sz="20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1435562   2019/1/19 23:43来单，1/21入住，酒店对接错，之前也有客人入住该酒店，但是未发现问题，此单是客人续住单，查房发现没有预定。</a:t>
            </a:r>
            <a:endParaRPr lang="zh-CN" altLang="en-US" sz="200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后续经对接组核实，是我司对错酒店了，两家酒店相隔35米。携程按流程处理。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9714865" y="6013450"/>
            <a:ext cx="520065" cy="3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2495550"/>
            <a:ext cx="7644130" cy="4175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61375" y="3106420"/>
            <a:ext cx="3272790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r>
              <a:rPr lang="zh-CN" altLang="en-US" b="1">
                <a:solidFill>
                  <a:schemeClr val="tx1"/>
                </a:solidFill>
              </a:rPr>
              <a:t>， 晚上</a:t>
            </a:r>
            <a:r>
              <a:rPr lang="en-US" altLang="zh-CN" b="1">
                <a:solidFill>
                  <a:schemeClr val="tx1"/>
                </a:solidFill>
              </a:rPr>
              <a:t>19</a:t>
            </a:r>
            <a:r>
              <a:rPr lang="zh-CN" altLang="en-US" b="1">
                <a:solidFill>
                  <a:schemeClr val="tx1"/>
                </a:solidFill>
              </a:rPr>
              <a:t>点</a:t>
            </a:r>
            <a:r>
              <a:rPr lang="en-US" altLang="zh-CN" b="1">
                <a:solidFill>
                  <a:schemeClr val="tx1"/>
                </a:solidFill>
              </a:rPr>
              <a:t>39</a:t>
            </a:r>
            <a:r>
              <a:rPr lang="zh-CN" altLang="en-US" b="1">
                <a:solidFill>
                  <a:schemeClr val="tx1"/>
                </a:solidFill>
              </a:rPr>
              <a:t>分，被代理商告知，客人到店查无预定。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82245"/>
            <a:ext cx="9235440" cy="2514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" y="2510155"/>
            <a:ext cx="6861175" cy="4020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35" y="2947670"/>
            <a:ext cx="6818630" cy="3583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88525" y="413385"/>
            <a:ext cx="2181860" cy="2030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2</a:t>
            </a:r>
            <a:r>
              <a:rPr lang="zh-CN" altLang="en-US" b="1"/>
              <a:t>，</a:t>
            </a:r>
            <a:r>
              <a:rPr lang="en-US" altLang="zh-CN" b="1"/>
              <a:t>3</a:t>
            </a:r>
            <a:r>
              <a:rPr lang="zh-CN" altLang="en-US" b="1"/>
              <a:t>，</a:t>
            </a:r>
            <a:r>
              <a:rPr lang="en-US" altLang="zh-CN" b="1"/>
              <a:t>4</a:t>
            </a:r>
            <a:r>
              <a:rPr lang="zh-CN" altLang="en-US" b="1"/>
              <a:t>通过核对 </a:t>
            </a:r>
            <a:r>
              <a:rPr lang="en-US" altLang="zh-CN" b="1"/>
              <a:t>HOP</a:t>
            </a:r>
            <a:r>
              <a:rPr lang="zh-CN" altLang="en-US" b="1"/>
              <a:t>系统，代理商</a:t>
            </a:r>
            <a:r>
              <a:rPr lang="en-US" altLang="zh-CN" b="1"/>
              <a:t>ebk,</a:t>
            </a:r>
            <a:r>
              <a:rPr lang="zh-CN" altLang="en-US" b="1"/>
              <a:t>供应商系统发现：我司系统和携程系统酒店一致，但和供应商的酒店不一致</a:t>
            </a:r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673100"/>
            <a:ext cx="11763375" cy="60864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5455" y="171450"/>
            <a:ext cx="205168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供应商系统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715" y="128905"/>
            <a:ext cx="9069070" cy="866775"/>
          </a:xfrm>
        </p:spPr>
        <p:txBody>
          <a:bodyPr>
            <a:normAutofit fontScale="90000"/>
          </a:bodyPr>
          <a:p>
            <a:br>
              <a:rPr lang="zh-CN" alt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+mn-ea"/>
              </a:rPr>
            </a:b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" y="918210"/>
            <a:ext cx="10925175" cy="4343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850" y="127635"/>
            <a:ext cx="10113010" cy="368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</a:rPr>
              <a:t>导出系统上，还未入住的同酒店其他订单，抓紧改订，实在没有房推翻订单，避免到店无房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303530" y="534035"/>
            <a:ext cx="10254615" cy="131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normAutofit lnSpcReduction="20000"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latin typeface="+mn-ea"/>
                <a:ea typeface="+mn-ea"/>
              </a:rPr>
              <a:t>到店无房案例分析三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{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酒店爆房，外送客人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}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9440545" y="5956935"/>
            <a:ext cx="548640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2171700"/>
            <a:ext cx="8724900" cy="4048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37700" y="2315210"/>
            <a:ext cx="2078990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</a:t>
            </a:r>
            <a:r>
              <a:rPr lang="zh-CN" altLang="en-US" b="1"/>
              <a:t>，中午</a:t>
            </a:r>
            <a:r>
              <a:rPr lang="en-US" altLang="zh-CN" b="1"/>
              <a:t>11</a:t>
            </a:r>
            <a:r>
              <a:rPr lang="zh-CN" altLang="en-US" b="1"/>
              <a:t>点</a:t>
            </a:r>
            <a:r>
              <a:rPr lang="en-US" altLang="zh-CN" b="1"/>
              <a:t>03</a:t>
            </a:r>
            <a:r>
              <a:rPr lang="zh-CN" altLang="en-US" b="1"/>
              <a:t>分，接到携程通知，客人到店无房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199390"/>
            <a:ext cx="7162800" cy="3362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19415" y="398780"/>
            <a:ext cx="3242945" cy="1198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2 </a:t>
            </a:r>
            <a:r>
              <a:rPr lang="zh-CN" altLang="en-US" b="1"/>
              <a:t>经过电话核实得知，酒店没有任何房间可以安排。原酒店爆房后，</a:t>
            </a:r>
            <a:r>
              <a:rPr lang="en-US" altLang="zh-CN" b="1"/>
              <a:t>OP</a:t>
            </a:r>
            <a:r>
              <a:rPr lang="zh-CN" altLang="en-US" b="1"/>
              <a:t>追加邮件告知酒店，客人不接受外送酒店。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" y="3065780"/>
            <a:ext cx="6828155" cy="3491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78470" y="3155315"/>
            <a:ext cx="2402840" cy="922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3 </a:t>
            </a:r>
            <a:r>
              <a:rPr lang="zh-CN" altLang="en-US" b="1"/>
              <a:t>代理商下午</a:t>
            </a:r>
            <a:r>
              <a:rPr lang="en-US" altLang="zh-CN" b="1"/>
              <a:t>15</a:t>
            </a:r>
            <a:r>
              <a:rPr lang="zh-CN" altLang="en-US" b="1"/>
              <a:t>点</a:t>
            </a:r>
            <a:r>
              <a:rPr lang="en-US" altLang="zh-CN" b="1"/>
              <a:t>37</a:t>
            </a:r>
            <a:r>
              <a:rPr lang="zh-CN" altLang="en-US" b="1"/>
              <a:t>分告知 订单按照流程推翻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311785"/>
            <a:ext cx="7124700" cy="295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" y="3264535"/>
            <a:ext cx="6972300" cy="345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97595" y="1091565"/>
            <a:ext cx="2623820" cy="2030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4 </a:t>
            </a:r>
            <a:r>
              <a:rPr lang="zh-CN" altLang="en-US"/>
              <a:t>图</a:t>
            </a:r>
            <a:r>
              <a:rPr lang="en-US" altLang="zh-CN"/>
              <a:t>5 </a:t>
            </a:r>
            <a:r>
              <a:rPr lang="zh-CN" altLang="en-US"/>
              <a:t>既然酒店不能安排房间，就发邮件和酒店无损取消订单。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并在系统通知财务改单，订单不用出账给酒店，要赔付首晚给携程！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35940" y="2275205"/>
            <a:ext cx="142557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11785" y="314325"/>
            <a:ext cx="379920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此为供应商的入住凭证</a:t>
            </a:r>
            <a:endParaRPr lang="zh-CN" altLang="en-US" sz="28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836295"/>
            <a:ext cx="9836150" cy="5928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20700" y="157480"/>
            <a:ext cx="45008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此为代理商</a:t>
            </a:r>
            <a:r>
              <a:rPr lang="en-US" altLang="zh-CN" sz="2800" b="1"/>
              <a:t>E-booking</a:t>
            </a:r>
            <a:r>
              <a:rPr lang="zh-CN" altLang="en-US" sz="2800" b="1"/>
              <a:t>系统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679450"/>
            <a:ext cx="11877675" cy="6143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1002665"/>
            <a:ext cx="10029825" cy="561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8005" y="253365"/>
            <a:ext cx="355282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HOP </a:t>
            </a:r>
            <a:r>
              <a:rPr lang="zh-CN" altLang="en-US" sz="2800" b="1"/>
              <a:t>上传酒店确认号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86360"/>
            <a:ext cx="12028170" cy="2706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434840"/>
            <a:ext cx="939419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图</a:t>
            </a:r>
            <a:r>
              <a:rPr lang="en-US" altLang="zh-CN" b="1"/>
              <a:t>1. </a:t>
            </a:r>
            <a:r>
              <a:rPr lang="zh-CN" altLang="en-US" b="1"/>
              <a:t>可以发现</a:t>
            </a:r>
            <a:r>
              <a:rPr lang="zh-CN" altLang="en-US" b="1"/>
              <a:t>选项卡有分 </a:t>
            </a:r>
            <a:r>
              <a:rPr lang="en-US" altLang="zh-CN" b="1"/>
              <a:t>“</a:t>
            </a:r>
            <a:r>
              <a:rPr lang="zh-CN" altLang="en-US" b="1"/>
              <a:t>无确认号</a:t>
            </a:r>
            <a:r>
              <a:rPr lang="en-US" altLang="zh-CN" b="1"/>
              <a:t>”</a:t>
            </a:r>
            <a:r>
              <a:rPr lang="zh-CN" altLang="en-US" b="1"/>
              <a:t>和 </a:t>
            </a:r>
            <a:r>
              <a:rPr lang="en-US" altLang="zh-CN" b="1"/>
              <a:t>“</a:t>
            </a:r>
            <a:r>
              <a:rPr lang="zh-CN" altLang="en-US" b="1"/>
              <a:t> 未核房型</a:t>
            </a:r>
            <a:r>
              <a:rPr lang="en-US" altLang="zh-CN" b="1"/>
              <a:t>” </a:t>
            </a:r>
            <a:r>
              <a:rPr lang="zh-CN" altLang="en-US" b="1"/>
              <a:t>两种</a:t>
            </a:r>
            <a:endParaRPr lang="zh-CN" altLang="en-US" b="1"/>
          </a:p>
          <a:p>
            <a:r>
              <a:rPr lang="zh-CN" altLang="en-US" b="1"/>
              <a:t>图</a:t>
            </a:r>
            <a:r>
              <a:rPr lang="en-US" altLang="zh-CN" b="1"/>
              <a:t>2. 订单号前面显示“核”，</a:t>
            </a:r>
            <a:r>
              <a:rPr lang="zh-CN" altLang="en-US" b="1"/>
              <a:t>则表示同代理商 同酒店 同房型 同供应商来过一样的订单，此酒店在此代理商里面是没有对接错的，可以直接不核对相关细节信息，直接问确认号！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未核房型”快捷操作选项按钮，查出来未来30天入住且满足一下3种情况的任何一种就显示出来：已核房型无确认号//未核房型无确认号//未核房型有确认号</a:t>
            </a:r>
            <a:endParaRPr lang="zh-CN" altLang="en-US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952750"/>
            <a:ext cx="11439525" cy="952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4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81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420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7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6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1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5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2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8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3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9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60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60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5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1*a*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1105"/>
  <p:tag name="KSO_WM_UNIT_COLOR_SCHEME_PARENT_PAGE" val="0_1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  <p:tag name="KSO_WM_UNIT_TYPE" val="b"/>
  <p:tag name="KSO_WM_UNIT_INDEX" val="2"/>
  <p:tag name="KSO_WM_UNIT_ID" val="custom20187143_1*b*2"/>
  <p:tag name="KSO_WM_UNIT_LAYERLEVEL" val="1"/>
  <p:tag name="KSO_WM_UNIT_VALUE" val="27"/>
  <p:tag name="KSO_WM_UNIT_HIGHLIGHT" val="0"/>
  <p:tag name="KSO_WM_UNIT_COMPATIBLE" val="0"/>
  <p:tag name="KSO_WM_BEAUTIFY_FLAG" val="#wm#"/>
  <p:tag name="KSO_WM_TAG_VERSION" val="1.0"/>
  <p:tag name="KSO_WM_UNIT_PRESET_TEXT" val="汇报人署名"/>
  <p:tag name="KSO_WM_UNIT_ISCONTENTSTITLE" val="0"/>
  <p:tag name="KSO_WM_UNIT_NOCLEAR" val="0"/>
  <p:tag name="KSO_WM_UNIT_DIAGRAM_ISNUMVISUAL" val="0"/>
  <p:tag name="KSO_WM_UNIT_DIAGRAM_ISREFERUNIT" val="0"/>
  <p:tag name="KSO_WM_UNIT_COLOR_SCHEME_SHAPE_ID" val="1111"/>
  <p:tag name="KSO_WM_UNIT_COLOR_SCHEME_PARENT_PAGE" val="0_1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  <p:tag name="KSO_WM_UNIT_TYPE" val="b"/>
  <p:tag name="KSO_WM_UNIT_INDEX" val="3"/>
  <p:tag name="KSO_WM_UNIT_ID" val="custom20187143_1*b*3"/>
  <p:tag name="KSO_WM_UNIT_LAYERLEVEL" val="1"/>
  <p:tag name="KSO_WM_UNIT_VALUE" val="27"/>
  <p:tag name="KSO_WM_UNIT_HIGHLIGHT" val="0"/>
  <p:tag name="KSO_WM_UNIT_COMPATIBLE" val="0"/>
  <p:tag name="KSO_WM_BEAUTIFY_FLAG" val="#wm#"/>
  <p:tag name="KSO_WM_TAG_VERSION" val="1.0"/>
  <p:tag name="KSO_WM_UNIT_PRESET_TEXT" val="汇报日期"/>
  <p:tag name="KSO_WM_UNIT_ISCONTENTSTITLE" val="0"/>
  <p:tag name="KSO_WM_UNIT_NOCLEAR" val="0"/>
  <p:tag name="KSO_WM_UNIT_DIAGRAM_ISNUMVISUAL" val="0"/>
  <p:tag name="KSO_WM_UNIT_DIAGRAM_ISREFERUNIT" val="0"/>
  <p:tag name="KSO_WM_UNIT_COLOR_SCHEME_SHAPE_ID" val="1112"/>
  <p:tag name="KSO_WM_UNIT_COLOR_SCHEME_PARENT_PAGE" val="0_1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1"/>
  <p:tag name="KSO_WM_SLIDE_INDEX" val="1"/>
  <p:tag name="KSO_WM_SLIDE_ITEM_CNT" val="0"/>
  <p:tag name="KSO_WM_SLIDE_LAYOUT" val="a_b"/>
  <p:tag name="KSO_WM_SLIDE_LAYOUT_CNT" val="1_3"/>
  <p:tag name="KSO_WM_SLIDE_TYPE" val="title"/>
  <p:tag name="KSO_WM_SLIDE_SUBTYPE" val="pureTxt"/>
  <p:tag name="KSO_WM_BEAUTIFY_FLAG" val="#wm#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VER_HASPICTURE" val="2"/>
  <p:tag name="KSO_WM_SLIDE_COLORSCHEME_VERSION" val="3.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610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1_1"/>
  <p:tag name="KSO_WM_UNIT_ID" val="diagram20187482_5*l_h_f*1_1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1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diagram20187482_5*l_h_f*1_2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2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3_1"/>
  <p:tag name="KSO_WM_UNIT_ID" val="diagram20187482_5*l_h_f*1_3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3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4_1"/>
  <p:tag name="KSO_WM_UNIT_ID" val="diagram20187482_5*l_h_f*1_4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4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5_1"/>
  <p:tag name="KSO_WM_UNIT_ID" val="diagram20187482_5*l_h_f*1_5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5.xml><?xml version="1.0" encoding="utf-8"?>
<p:tagLst xmlns:p="http://schemas.openxmlformats.org/presentationml/2006/main">
  <p:tag name="KSO_WM_UNIT_PRESET_TEXT" val="单击此处添加文本具体内容，简明扼要的阐述您的观点。"/>
  <p:tag name="KSO_WM_UNIT_VALUE" val="52"/>
  <p:tag name="KSO_WM_UNIT_HIGHLIGHT" val="0"/>
  <p:tag name="KSO_WM_UNIT_COMPATIBLE" val="0"/>
  <p:tag name="KSO_WM_DIAGRAM_GROUP_CODE" val="l1-1"/>
  <p:tag name="KSO_WM_UNIT_TYPE" val="l_h_f"/>
  <p:tag name="KSO_WM_UNIT_INDEX" val="1_6_1"/>
  <p:tag name="KSO_WM_UNIT_ID" val="diagram20187482_5*l_h_f*1_6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4"/>
  <p:tag name="KSO_WM_UNIT_ID" val="diagram20187482_5*l_h_i*1_1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2_4"/>
  <p:tag name="KSO_WM_UNIT_ID" val="diagram20187482_5*l_h_i*1_2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3_4"/>
  <p:tag name="KSO_WM_UNIT_ID" val="diagram20187482_5*l_h_i*1_3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4_4"/>
  <p:tag name="KSO_WM_UNIT_ID" val="diagram20187482_5*l_h_i*1_4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3"/>
  <p:tag name="KSO_WM_UNIT_ID" val="diagram20187482_5*l_h_i*1_1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2_3"/>
  <p:tag name="KSO_WM_UNIT_ID" val="diagram20187482_5*l_h_i*1_2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3_3"/>
  <p:tag name="KSO_WM_UNIT_ID" val="diagram20187482_5*l_h_i*1_3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4_3"/>
  <p:tag name="KSO_WM_UNIT_ID" val="diagram20187482_5*l_h_i*1_4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2"/>
  <p:tag name="KSO_WM_UNIT_ID" val="diagram20187482_5*l_h_i*1_1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2_2"/>
  <p:tag name="KSO_WM_UNIT_ID" val="diagram20187482_5*l_h_i*1_2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3_2"/>
  <p:tag name="KSO_WM_UNIT_ID" val="diagram20187482_5*l_h_i*1_3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4_2"/>
  <p:tag name="KSO_WM_UNIT_ID" val="diagram20187482_5*l_h_i*1_4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1_1"/>
  <p:tag name="KSO_WM_UNIT_ID" val="diagram20187482_5*l_h_i*1_1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29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diagram20187482_5*l_h_a*1_1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2_1"/>
  <p:tag name="KSO_WM_UNIT_ID" val="diagram20187482_5*l_h_i*1_2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31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diagram20187482_5*l_h_a*1_2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3_1"/>
  <p:tag name="KSO_WM_UNIT_ID" val="diagram20187482_5*l_h_i*1_3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33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diagram20187482_5*l_h_a*1_3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4_1"/>
  <p:tag name="KSO_WM_UNIT_ID" val="diagram20187482_5*l_h_i*1_4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35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diagram20187482_5*l_h_a*1_4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3"/>
  <p:tag name="KSO_WM_UNIT_ID" val="diagram20187482_5*l_h_i*1_5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2"/>
  <p:tag name="KSO_WM_UNIT_ID" val="diagram20187482_5*l_h_i*1_5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1"/>
  <p:tag name="KSO_WM_UNIT_ID" val="diagram20187482_5*l_h_i*1_5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39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5_1"/>
  <p:tag name="KSO_WM_UNIT_ID" val="diagram20187482_5*l_h_a*1_5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3"/>
  <p:tag name="KSO_WM_UNIT_ID" val="diagram20187482_5*l_h_i*1_6_3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0"/>
  <p:tag name="KSO_WM_UNIT_FILL_TYPE" val="1"/>
  <p:tag name="KSO_WM_UNIT_USESOURCEFORMAT_APPLY" val="1"/>
  <p:tag name="KSO_WM_UNIT_DIAGRAM_SCHEMECOLOR_ID" val="6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2"/>
  <p:tag name="KSO_WM_UNIT_ID" val="diagram20187482_5*l_h_i*1_6_2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1"/>
  <p:tag name="KSO_WM_UNIT_ID" val="diagram20187482_5*l_h_i*1_6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  <p:tag name="KSO_WM_UNIT_DIAGRAM_SCHEMECOLOR_ID" val="6"/>
</p:tagLst>
</file>

<file path=ppt/tags/tag643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6_1"/>
  <p:tag name="KSO_WM_UNIT_ID" val="diagram20187482_5*l_h_a*1_6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4"/>
  <p:tag name="KSO_WM_UNIT_ID" val="diagram20187482_5*l_h_i*1_5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5_5"/>
  <p:tag name="KSO_WM_UNIT_ID" val="diagram20187482_5*l_h_i*1_5_5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4"/>
  <p:tag name="KSO_WM_UNIT_ID" val="diagram20187482_5*l_h_i*1_6_4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5"/>
  <p:tag name="KSO_WM_UNIT_ID" val="diagram20187482_5*l_h_i*1_6_5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l_h_i"/>
  <p:tag name="KSO_WM_UNIT_INDEX" val="1_6_6"/>
  <p:tag name="KSO_WM_UNIT_ID" val="diagram20187482_5*l_h_i*1_6_6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49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diagram20187482_5*l_h_a*1_2_1"/>
  <p:tag name="KSO_WM_TEMPLATE_CATEGORY" val="diagram"/>
  <p:tag name="KSO_WM_TEMPLATE_INDEX" val="201874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DIAGRAM_SCHEMECOLOR_ID" val="6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50.xml><?xml version="1.0" encoding="utf-8"?>
<p:tagLst xmlns:p="http://schemas.openxmlformats.org/presentationml/2006/main">
  <p:tag name="KSO_WM_TEMPLATE_INDEX" val="20187143"/>
  <p:tag name="KSO_WM_TAG_VERSION" val="1.0"/>
  <p:tag name="KSO_WM_SLIDE_INDEX" val="5"/>
  <p:tag name="KSO_WM_SLIDE_ITEM_CNT" val="6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25.235*76.8456"/>
  <p:tag name="KSO_WM_SLIDE_SIZE" val="702.015*385.798"/>
  <p:tag name="KSO_WM_TEMPLATE_CATEGORY" val="custom"/>
  <p:tag name="KSO_WM_SLIDE_ID" val="diagram20187482_5"/>
  <p:tag name="KSO_WM_DIAGRAM_GROUP_CODE" val="l1-1"/>
  <p:tag name="KSO_WM_SLIDE_DIAGTYPE" val="l"/>
</p:tagLst>
</file>

<file path=ppt/tags/tag6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2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5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6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7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8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59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60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64.xml><?xml version="1.0" encoding="utf-8"?>
<p:tagLst xmlns:p="http://schemas.openxmlformats.org/presentationml/2006/main">
  <p:tag name="KSO_WM_SLIDE_ID" val="custom20187308_2"/>
  <p:tag name="KSO_WM_TEMPLATE_SUBCATEGORY" val="0"/>
  <p:tag name="KSO_WM_SLIDE_TYPE" val="contents"/>
  <p:tag name="KSO_WM_SLIDE_SUBTYPE" val="diag"/>
  <p:tag name="KSO_WM_SLIDE_ITEM_CNT" val="5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7143"/>
  <p:tag name="KSO_WM_SLIDE_LAYOUT" val="a_b_l"/>
  <p:tag name="KSO_WM_SLIDE_LAYOUT_CNT" val="1_1_1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diagram20191685_1*i*1"/>
  <p:tag name="KSO_WM_TEMPLATE_CATEGORY" val="diagram"/>
  <p:tag name="KSO_WM_TEMPLATE_INDEX" val="2019168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5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b_m"/>
  <p:tag name="KSO_WM_SLIDE_LAYOUT_CNT" val="1_1_1"/>
  <p:tag name="KSO_WM_SLIDE_TYPE" val="text"/>
  <p:tag name="KSO_WM_SLIDE_SUBTYPE" val="diag"/>
  <p:tag name="KSO_WM_SLIDE_SIZE" val="613.766*326.95"/>
  <p:tag name="KSO_WM_SLIDE_POSITION" val="159.1*150.35"/>
</p:tagLst>
</file>

<file path=ppt/tags/tag667.xml><?xml version="1.0" encoding="utf-8"?>
<p:tagLst xmlns:p="http://schemas.openxmlformats.org/presentationml/2006/main">
  <p:tag name="KSO_WM_UNIT_PRESET_TEXT" val="这里可以放一段小的正文，没有必要放太多，差不多就行了，&#13;可以简单的概括整页的内容就行。"/>
  <p:tag name="KSO_WM_UNIT_VALUE" val="68"/>
  <p:tag name="KSO_WM_UNIT_HIGHLIGHT" val="0"/>
  <p:tag name="KSO_WM_UNIT_COMPATIBLE" val="0"/>
  <p:tag name="KSO_WM_DIAGRAM_GROUP_CODE" val="m1-1"/>
  <p:tag name="KSO_WM_UNIT_TYPE" val="f"/>
  <p:tag name="KSO_WM_UNIT_INDEX" val="1"/>
  <p:tag name="KSO_WM_UNIT_ID" val="diagram20191684_1*f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68.xml><?xml version="1.0" encoding="utf-8"?>
<p:tagLst xmlns:p="http://schemas.openxmlformats.org/presentationml/2006/main">
  <p:tag name="KSO_WM_UNIT_ISCONTENTSTITLE" val="0"/>
  <p:tag name="KSO_WM_UNIT_PRESET_TEXT" val="添加你的大标题"/>
  <p:tag name="KSO_WM_UNIT_VALUE" val="17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4_1*a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4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f_m"/>
  <p:tag name="KSO_WM_SLIDE_LAYOUT_CNT" val="1_1_1"/>
  <p:tag name="KSO_WM_SLIDE_TYPE" val="text"/>
  <p:tag name="KSO_WM_SLIDE_SUBTYPE" val="diag"/>
  <p:tag name="KSO_WM_SLIDE_SIZE" val="769.069*235.663"/>
  <p:tag name="KSO_WM_SLIDE_POSITION" val="95.4654*238.67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143"/>
  <p:tag name="KSO_WM_SLIDE_LAYOUT" val="a_b"/>
  <p:tag name="KSO_WM_SLIDE_LAYOUT_CNT" val="1_1"/>
</p:tagLst>
</file>

<file path=ppt/tags/tag672.xml><?xml version="1.0" encoding="utf-8"?>
<p:tagLst xmlns:p="http://schemas.openxmlformats.org/presentationml/2006/main">
  <p:tag name="KSO_WM_UNIT_PRESET_TEXT" val="这里可以放一段小的正文，没有必要放太多，差不多就行了，&#13;可以简单的概括整页的内容就行。"/>
  <p:tag name="KSO_WM_UNIT_VALUE" val="68"/>
  <p:tag name="KSO_WM_UNIT_HIGHLIGHT" val="0"/>
  <p:tag name="KSO_WM_UNIT_COMPATIBLE" val="0"/>
  <p:tag name="KSO_WM_DIAGRAM_GROUP_CODE" val="m1-1"/>
  <p:tag name="KSO_WM_UNIT_TYPE" val="f"/>
  <p:tag name="KSO_WM_UNIT_INDEX" val="1"/>
  <p:tag name="KSO_WM_UNIT_ID" val="diagram20191684_1*f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73.xml><?xml version="1.0" encoding="utf-8"?>
<p:tagLst xmlns:p="http://schemas.openxmlformats.org/presentationml/2006/main">
  <p:tag name="KSO_WM_UNIT_ISCONTENTSTITLE" val="0"/>
  <p:tag name="KSO_WM_UNIT_PRESET_TEXT" val="添加你的大标题"/>
  <p:tag name="KSO_WM_UNIT_VALUE" val="17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4_1*a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4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f_m"/>
  <p:tag name="KSO_WM_SLIDE_LAYOUT_CNT" val="1_1_1"/>
  <p:tag name="KSO_WM_SLIDE_TYPE" val="text"/>
  <p:tag name="KSO_WM_SLIDE_SUBTYPE" val="diag"/>
  <p:tag name="KSO_WM_SLIDE_SIZE" val="769.069*235.663"/>
  <p:tag name="KSO_WM_SLIDE_POSITION" val="95.4654*238.672"/>
</p:tagLst>
</file>

<file path=ppt/tags/tag6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143"/>
  <p:tag name="KSO_WM_SLIDE_LAYOUT" val="a_b"/>
  <p:tag name="KSO_WM_SLIDE_LAYOUT_CNT" val="1_1"/>
</p:tagLst>
</file>

<file path=ppt/tags/tag677.xml><?xml version="1.0" encoding="utf-8"?>
<p:tagLst xmlns:p="http://schemas.openxmlformats.org/presentationml/2006/main">
  <p:tag name="KSO_WM_UNIT_PRESET_TEXT" val="这里可以放一段小的正文，没有必要放太多，差不多就行了，&#13;可以简单的概括整页的内容就行。"/>
  <p:tag name="KSO_WM_UNIT_VALUE" val="68"/>
  <p:tag name="KSO_WM_UNIT_HIGHLIGHT" val="0"/>
  <p:tag name="KSO_WM_UNIT_COMPATIBLE" val="0"/>
  <p:tag name="KSO_WM_DIAGRAM_GROUP_CODE" val="m1-1"/>
  <p:tag name="KSO_WM_UNIT_TYPE" val="f"/>
  <p:tag name="KSO_WM_UNIT_INDEX" val="1"/>
  <p:tag name="KSO_WM_UNIT_ID" val="diagram20191684_1*f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78.xml><?xml version="1.0" encoding="utf-8"?>
<p:tagLst xmlns:p="http://schemas.openxmlformats.org/presentationml/2006/main">
  <p:tag name="KSO_WM_UNIT_ISCONTENTSTITLE" val="0"/>
  <p:tag name="KSO_WM_UNIT_PRESET_TEXT" val="添加你的大标题"/>
  <p:tag name="KSO_WM_UNIT_VALUE" val="17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4_1*a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4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f_m"/>
  <p:tag name="KSO_WM_SLIDE_LAYOUT_CNT" val="1_1_1"/>
  <p:tag name="KSO_WM_SLIDE_TYPE" val="text"/>
  <p:tag name="KSO_WM_SLIDE_SUBTYPE" val="diag"/>
  <p:tag name="KSO_WM_SLIDE_SIZE" val="769.069*235.663"/>
  <p:tag name="KSO_WM_SLIDE_POSITION" val="95.4654*238.67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82.xml><?xml version="1.0" encoding="utf-8"?>
<p:tagLst xmlns:p="http://schemas.openxmlformats.org/presentationml/2006/main">
  <p:tag name="KSO_WM_UNIT_ISCONTENTSTITLE" val="0"/>
  <p:tag name="KSO_WM_UNIT_PRESET_TEXT" val="添加你的大标题"/>
  <p:tag name="KSO_WM_UNIT_VALUE" val="17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4_1*a*1"/>
  <p:tag name="KSO_WM_TEMPLATE_CATEGORY" val="diagram"/>
  <p:tag name="KSO_WM_TEMPLATE_INDEX" val="20191684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86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87308_2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87.xml><?xml version="1.0" encoding="utf-8"?>
<p:tagLst xmlns:p="http://schemas.openxmlformats.org/presentationml/2006/main">
  <p:tag name="KSO_WM_SLIDE_ID" val="custom20187308_2"/>
  <p:tag name="KSO_WM_TEMPLATE_SUBCATEGORY" val="0"/>
  <p:tag name="KSO_WM_SLIDE_TYPE" val="contents"/>
  <p:tag name="KSO_WM_SLIDE_SUBTYPE" val="diag"/>
  <p:tag name="KSO_WM_SLIDE_ITEM_CNT" val="5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7143"/>
  <p:tag name="KSO_WM_SLIDE_LAYOUT" val="a_b_l"/>
  <p:tag name="KSO_WM_SLIDE_LAYOUT_CNT" val="1_1_1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diagram20191685_1*i*1"/>
  <p:tag name="KSO_WM_TEMPLATE_CATEGORY" val="diagram"/>
  <p:tag name="KSO_WM_TEMPLATE_INDEX" val="2019168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89.xml><?xml version="1.0" encoding="utf-8"?>
<p:tagLst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5_1*a*1"/>
  <p:tag name="KSO_WM_TEMPLATE_CATEGORY" val="diagram"/>
  <p:tag name="KSO_WM_TEMPLATE_INDEX" val="20191685"/>
  <p:tag name="KSO_WM_UNIT_LAYERLEVEL" val="1"/>
  <p:tag name="KSO_WM_TAG_VERSION" val="1.0"/>
  <p:tag name="KSO_WM_BEAUTIFY_FLAG" val="#wm#"/>
  <p:tag name="KSO_WM_UNIT_PRESET_TEXT" val="添加你的大标题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5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b_m"/>
  <p:tag name="KSO_WM_SLIDE_LAYOUT_CNT" val="1_1_1"/>
  <p:tag name="KSO_WM_SLIDE_TYPE" val="text"/>
  <p:tag name="KSO_WM_SLIDE_SUBTYPE" val="diag"/>
  <p:tag name="KSO_WM_SLIDE_SIZE" val="613.766*326.95"/>
  <p:tag name="KSO_WM_SLIDE_POSITION" val="159.1*150.35"/>
</p:tagLst>
</file>

<file path=ppt/tags/tag691.xml><?xml version="1.0" encoding="utf-8"?>
<p:tagLst xmlns:p="http://schemas.openxmlformats.org/presentationml/2006/main">
  <p:tag name="KSO_WM_TEMPLATE_CATEGORY" val="custom"/>
  <p:tag name="KSO_WM_TEMPLATE_INDEX" val="20186846"/>
  <p:tag name="KSO_WM_UNIT_TYPE" val="a"/>
  <p:tag name="KSO_WM_UNIT_INDEX" val="1"/>
  <p:tag name="KSO_WM_UNIT_ID" val="custom20186846_1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蓝色简洁毕业答辩模板"/>
</p:tagLst>
</file>

<file path=ppt/tags/tag692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6846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9、12、16、19、22、"/>
  <p:tag name="KSO_WM_BEAUTIFY_FLAG" val="#wm#"/>
  <p:tag name="KSO_WM_SLIDE_SUBTYPE" val="pureTxt"/>
</p:tagLst>
</file>

<file path=ppt/tags/tag6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"/>
  <p:tag name="KSO_WM_UNIT_ID" val="diagram783_4*l_i*1_1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69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3"/>
  <p:tag name="KSO_WM_UNIT_ID" val="diagram783_4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69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5"/>
  <p:tag name="KSO_WM_UNIT_ID" val="diagram783_4*l_i*1_5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69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7"/>
  <p:tag name="KSO_WM_UNIT_ID" val="diagram783_4*l_i*1_7"/>
  <p:tag name="KSO_WM_UNIT_CLEAR" val="1"/>
  <p:tag name="KSO_WM_UNIT_LAYERLEVEL" val="1_1"/>
  <p:tag name="KSO_WM_BEAUTIFY_FLAG" val="#wm#"/>
  <p:tag name="KSO_WM_DIAGRAM_GROUP_CODE" val="l1-1"/>
  <p:tag name="KSO_WM_UNIT_TEXT_FILL_FORE_SCHEMECOLOR_INDEX" val="2"/>
  <p:tag name="KSO_WM_UNIT_TEXT_FILL_TYPE" val="1"/>
  <p:tag name="KSO_WM_UNIT_DIAGRAM_SCHEMECOLOR_ID" val="1"/>
</p:tagLst>
</file>

<file path=ppt/tags/tag6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4*i*21"/>
  <p:tag name="KSO_WM_TEMPLATE_CATEGORY" val="diagram"/>
  <p:tag name="KSO_WM_TEMPLATE_INDEX" val="783"/>
  <p:tag name="KSO_WM_UNIT_INDEX" val="21"/>
</p:tagLst>
</file>

<file path=ppt/tags/tag69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9"/>
  <p:tag name="KSO_WM_UNIT_ID" val="diagram783_4*l_i*1_9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70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0"/>
  <p:tag name="KSO_WM_UNIT_ID" val="diagram783_4*l_i*1_10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1"/>
  <p:tag name="KSO_WM_UNIT_ID" val="diagram783_4*l_i*1_11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4*i*28"/>
  <p:tag name="KSO_WM_TEMPLATE_CATEGORY" val="diagram"/>
  <p:tag name="KSO_WM_TEMPLATE_INDEX" val="783"/>
  <p:tag name="KSO_WM_UNIT_INDEX" val="28"/>
</p:tagLst>
</file>

<file path=ppt/tags/tag70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2"/>
  <p:tag name="KSO_WM_UNIT_ID" val="diagram783_4*l_i*1_12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3"/>
  <p:tag name="KSO_WM_UNIT_ID" val="diagram783_4*l_i*1_13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4*i*33"/>
  <p:tag name="KSO_WM_TEMPLATE_CATEGORY" val="diagram"/>
  <p:tag name="KSO_WM_TEMPLATE_INDEX" val="783"/>
  <p:tag name="KSO_WM_UNIT_INDEX" val="33"/>
</p:tagLst>
</file>

<file path=ppt/tags/tag70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4"/>
  <p:tag name="KSO_WM_UNIT_ID" val="diagram783_4*l_i*1_14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5"/>
  <p:tag name="KSO_WM_UNIT_ID" val="diagram783_4*l_i*1_15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1"/>
</p:tagLst>
</file>

<file path=ppt/tags/tag70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1_1"/>
  <p:tag name="KSO_WM_UNIT_ID" val="diagram783_4*l_h_f*1_1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DIAGRAM_SCHEMECOLOR_ID" val="1"/>
</p:tagLst>
</file>

<file path=ppt/tags/tag70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a"/>
  <p:tag name="KSO_WM_UNIT_INDEX" val="1_1_1"/>
  <p:tag name="KSO_WM_UNIT_ID" val="diagram783_4*l_h_a*1_1_1"/>
  <p:tag name="KSO_WM_UNIT_CLEAR" val="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TEXT_FILL_FORE_SCHEMECOLOR_INDEX" val="5"/>
  <p:tag name="KSO_WM_UNIT_TEXT_FILL_TYPE" val="1"/>
  <p:tag name="KSO_WM_UNIT_DIAGRAM_SCHEMECOLOR_ID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71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DIAGRAM_SCHEMECOLOR_ID" val="1"/>
</p:tagLst>
</file>

<file path=ppt/tags/tag71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2_1"/>
  <p:tag name="KSO_WM_UNIT_ID" val="diagram783_4*l_h_f*1_2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DIAGRAM_SCHEMECOLOR_ID" val="1"/>
</p:tagLst>
</file>

<file path=ppt/tags/tag71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6"/>
  <p:tag name="KSO_WM_UNIT_ID" val="diagram783_4*l_i*1_16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71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7"/>
  <p:tag name="KSO_WM_UNIT_ID" val="diagram783_4*l_i*1_17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71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i"/>
  <p:tag name="KSO_WM_UNIT_INDEX" val="1_18"/>
  <p:tag name="KSO_WM_UNIT_ID" val="diagram783_4*l_i*1_18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DIAGRAM_SCHEMECOLOR_ID" val="1"/>
</p:tagLst>
</file>

<file path=ppt/tags/tag715.xml><?xml version="1.0" encoding="utf-8"?>
<p:tagLst xmlns:p="http://schemas.openxmlformats.org/presentationml/2006/main">
  <p:tag name="KSO_WM_TEMPLATE_THUMBS_INDEX" val="1、9、12、15、19、22、27、29、30"/>
  <p:tag name="KSO_WM_TEMPLATE_CATEGORY" val="custom"/>
  <p:tag name="KSO_WM_TEMPLATE_INDEX" val="20187143"/>
  <p:tag name="KSO_WM_SLIDE_ID" val="custom16047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7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7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1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70_20*i*0"/>
  <p:tag name="KSO_WM_TEMPLATE_CATEGORY" val="custom"/>
  <p:tag name="KSO_WM_TEMPLATE_INDEX" val="160470"/>
  <p:tag name="KSO_WM_UNIT_INDEX" val="0"/>
</p:tagLst>
</file>

<file path=ppt/tags/tag7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70_20*i*1"/>
  <p:tag name="KSO_WM_TEMPLATE_CATEGORY" val="custom"/>
  <p:tag name="KSO_WM_TEMPLATE_INDEX" val="160470"/>
  <p:tag name="KSO_WM_UNIT_INDEX" val="1"/>
</p:tagLst>
</file>

<file path=ppt/tags/tag7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70_20*i*3"/>
  <p:tag name="KSO_WM_TEMPLATE_CATEGORY" val="custom"/>
  <p:tag name="KSO_WM_TEMPLATE_INDEX" val="160470"/>
  <p:tag name="KSO_WM_UNIT_INDEX" val="3"/>
</p:tagLst>
</file>

<file path=ppt/tags/tag7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70_20*i*4"/>
  <p:tag name="KSO_WM_TEMPLATE_CATEGORY" val="custom"/>
  <p:tag name="KSO_WM_TEMPLATE_INDEX" val="160470"/>
  <p:tag name="KSO_WM_UNIT_INDEX" val="4"/>
</p:tagLst>
</file>

<file path=ppt/tags/tag726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20"/>
  <p:tag name="KSO_WM_SLIDE_INDEX" val="20"/>
  <p:tag name="KSO_WM_SLIDE_ITEM_CNT" val="3"/>
  <p:tag name="KSO_WM_SLIDE_LAYOUT" val="a_f_d"/>
  <p:tag name="KSO_WM_SLIDE_LAYOUT_CNT" val="1_1_2"/>
  <p:tag name="KSO_WM_SLIDE_TYPE" val="text"/>
  <p:tag name="KSO_WM_BEAUTIFY_FLAG" val="#wm#"/>
  <p:tag name="KSO_WM_TAG_VERSION" val="1.0"/>
  <p:tag name="KSO_WM_SLIDE_POSITION" val="142*36"/>
  <p:tag name="KSO_WM_SLIDE_SIZE" val="674*504"/>
</p:tagLst>
</file>

<file path=ppt/tags/tag7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9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3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73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ID" val="diagram20191685_1*i*1"/>
  <p:tag name="KSO_WM_TEMPLATE_CATEGORY" val="diagram"/>
  <p:tag name="KSO_WM_TEMPLATE_INDEX" val="2019168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3.xml><?xml version="1.0" encoding="utf-8"?>
<p:tagLst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DIAGRAM_GROUP_CODE" val="m1-1"/>
  <p:tag name="KSO_WM_UNIT_TYPE" val="a"/>
  <p:tag name="KSO_WM_UNIT_INDEX" val="1"/>
  <p:tag name="KSO_WM_UNIT_ID" val="diagram20191685_1*a*1"/>
  <p:tag name="KSO_WM_TEMPLATE_CATEGORY" val="diagram"/>
  <p:tag name="KSO_WM_TEMPLATE_INDEX" val="20191685"/>
  <p:tag name="KSO_WM_UNIT_LAYERLEVEL" val="1"/>
  <p:tag name="KSO_WM_TAG_VERSION" val="1.0"/>
  <p:tag name="KSO_WM_BEAUTIFY_FLAG" val="#wm#"/>
  <p:tag name="KSO_WM_UNIT_PRESET_TEXT" val="添加你的大标题"/>
  <p:tag name="KSO_WM_UNIT_TEXT_FILL_FORE_SCHEMECOLOR_INDEX" val="13"/>
  <p:tag name="KSO_WM_UNIT_TEXT_FILL_TYPE" val="1"/>
  <p:tag name="KSO_WM_UNIT_USESOURCEFORMAT_APPLY" val="1"/>
</p:tagLst>
</file>

<file path=ppt/tags/tag7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  <p:tag name="KSO_WM_SLIDE_ID" val="diagram20191685_1"/>
  <p:tag name="KSO_WM_SLIDE_ITEM_CNT" val="3"/>
  <p:tag name="KSO_WM_SLIDE_INDEX" val="1"/>
  <p:tag name="KSO_WM_DIAGRAM_GROUP_CODE" val="m1-1"/>
  <p:tag name="KSO_WM_SLIDE_DIAGTYPE" val="m"/>
  <p:tag name="KSO_WM_TAG_VERSION" val="1.0"/>
  <p:tag name="KSO_WM_SLIDE_LAYOUT" val="a_b_m"/>
  <p:tag name="KSO_WM_SLIDE_LAYOUT_CNT" val="1_1_1"/>
  <p:tag name="KSO_WM_SLIDE_TYPE" val="text"/>
  <p:tag name="KSO_WM_SLIDE_SUBTYPE" val="diag"/>
  <p:tag name="KSO_WM_SLIDE_SIZE" val="613.766*326.95"/>
  <p:tag name="KSO_WM_SLIDE_POSITION" val="159.1*150.35"/>
</p:tagLst>
</file>

<file path=ppt/tags/tag7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6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1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4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7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0"/>
  <p:tag name="KSO_WM_UNIT_TYPE" val="a"/>
  <p:tag name="KSO_WM_UNIT_INDEX" val="1"/>
  <p:tag name="KSO_WM_UNIT_ID" val="custom160470_1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5.xml><?xml version="1.0" encoding="utf-8"?>
<p:tagLst xmlns:p="http://schemas.openxmlformats.org/presentationml/2006/main">
  <p:tag name="KSO_WM_TEMPLATE_CATEGORY" val="custom"/>
  <p:tag name="KSO_WM_TEMPLATE_INDEX" val="20187143"/>
  <p:tag name="KSO_WM_SLIDE_ID" val="custom160470_17"/>
  <p:tag name="KSO_WM_SLIDE_INDEX" val="17"/>
  <p:tag name="KSO_WM_SLIDE_ITEM_CNT" val="3"/>
  <p:tag name="KSO_WM_SLIDE_LAYOUT" val="a_m"/>
  <p:tag name="KSO_WM_SLIDE_LAYOUT_CNT" val="1_1"/>
  <p:tag name="KSO_WM_SLIDE_TYPE" val="text"/>
  <p:tag name="KSO_WM_BEAUTIFY_FLAG" val="#wm#"/>
  <p:tag name="KSO_WM_TAG_VERSION" val="1.0"/>
  <p:tag name="KSO_WM_SLIDE_POSITION" val="140*214"/>
  <p:tag name="KSO_WM_SLIDE_SIZE" val="680*259"/>
  <p:tag name="KSO_WM_DIAGRAM_GROUP_CODE" val="m1-1"/>
</p:tagLst>
</file>

<file path=ppt/tags/tag74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7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48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749.xml><?xml version="1.0" encoding="utf-8"?>
<p:tagLst xmlns:p="http://schemas.openxmlformats.org/presentationml/2006/main">
  <p:tag name="KSO_WM_DOC_GUID" val="{5f92990a-5ae6-4fd3-b422-5be0cacfdc92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6126</Words>
  <Application>WPS 演示</Application>
  <PresentationFormat>宽屏</PresentationFormat>
  <Paragraphs>354</Paragraphs>
  <Slides>54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Wingdings</vt:lpstr>
      <vt:lpstr>Arial Unicode MS</vt:lpstr>
      <vt:lpstr>等线</vt:lpstr>
      <vt:lpstr>新宋体</vt:lpstr>
      <vt:lpstr>Arial Narrow</vt:lpstr>
      <vt:lpstr>Calibri</vt:lpstr>
      <vt:lpstr>黑体</vt:lpstr>
      <vt:lpstr>Office 主题​​</vt:lpstr>
      <vt:lpstr>1_Office 主题​​</vt:lpstr>
      <vt:lpstr>2019 售后问题订单处理流程步骤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确认后推翻案例分析 一  {客人拆单预定} 情境：B2B来单，代理商启航把一个客人的订单 拆分三次在我们系统做预定， 订单分别是1416498（12/22-24）、1416499（12/24-26）、1416500（12/26-27） 入住前一天21号，好巧发邮件过来：客人被公司抽总为年度幸运客户，免费将他的12/22-24两晚高级客房升级为豪华花园房，请问客人这边同意免费升级与否，如果不同意，我们可以原房型保留； 我司后续联系了客人，表示要原房型安排，要不换房（客人表示只要是同房型，至于换不换房，他们自行和酒店沟通）。我们明确给好巧回复了邮件：要原房型安排，不要升级。  最后客人到店 和酒店核实到是按豪华花园房给客人升级了前两晚的，后3晚按原单入住高级房； 代理商启航那边不同意，因为中间要换一次房，客人表示2选一：1.原单安排前2晚；2.全程要升级； 但是沟通了一天，供应商好巧都没法给到具体的答复。代理坚持取消后面三晚的订单，自行重新为客人预订豪华花园房。  售后判定因为此三个订单客人分开预定，视为独立订单。前面两晚升级和后面三晚入住并没有关系。不作赔付。 由于渠道多次申请，为维护客户关系，订单由总经理批示，前面两晚没有原房型安排给客人，赔首晚，计作确认后推翻。后面三晚按照原有订单结算。</vt:lpstr>
      <vt:lpstr>现在是代理商三个订单都没有和我们结算，我司也三个订单都没有和供应商结算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到店无房原因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Michelle金玲</cp:lastModifiedBy>
  <cp:revision>515</cp:revision>
  <dcterms:created xsi:type="dcterms:W3CDTF">2017-08-03T09:01:00Z</dcterms:created>
  <dcterms:modified xsi:type="dcterms:W3CDTF">2019-06-17T09:16:10Z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